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443" r:id="rId2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231" autoAdjust="0"/>
    <p:restoredTop sz="93898" autoAdjust="0"/>
  </p:normalViewPr>
  <p:slideViewPr>
    <p:cSldViewPr snapToGrid="0">
      <p:cViewPr varScale="1">
        <p:scale>
          <a:sx n="69" d="100"/>
          <a:sy n="69" d="100"/>
        </p:scale>
        <p:origin x="1444" y="40"/>
      </p:cViewPr>
      <p:guideLst>
        <p:guide orient="horz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856" cy="49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0" tIns="45931" rIns="91860" bIns="45931" numCol="1" anchor="t" anchorCtr="0" compatLnSpc="1">
            <a:prstTxWarp prst="textNoShape">
              <a:avLst/>
            </a:prstTxWarp>
          </a:bodyPr>
          <a:lstStyle>
            <a:lvl1pPr defTabSz="918294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560" y="1"/>
            <a:ext cx="2972856" cy="49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0" tIns="45931" rIns="91860" bIns="45931" numCol="1" anchor="t" anchorCtr="0" compatLnSpc="1">
            <a:prstTxWarp prst="textNoShape">
              <a:avLst/>
            </a:prstTxWarp>
          </a:bodyPr>
          <a:lstStyle>
            <a:lvl1pPr algn="r" defTabSz="918294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4538"/>
            <a:ext cx="5389563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17"/>
            <a:ext cx="5486400" cy="447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0" tIns="45931" rIns="91860" bIns="45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264"/>
            <a:ext cx="2972856" cy="49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0" tIns="45931" rIns="91860" bIns="45931" numCol="1" anchor="b" anchorCtr="0" compatLnSpc="1">
            <a:prstTxWarp prst="textNoShape">
              <a:avLst/>
            </a:prstTxWarp>
          </a:bodyPr>
          <a:lstStyle>
            <a:lvl1pPr defTabSz="918294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560" y="9448264"/>
            <a:ext cx="2972856" cy="49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0" tIns="45931" rIns="91860" bIns="45931" numCol="1" anchor="b" anchorCtr="0" compatLnSpc="1">
            <a:prstTxWarp prst="textNoShape">
              <a:avLst/>
            </a:prstTxWarp>
          </a:bodyPr>
          <a:lstStyle>
            <a:lvl1pPr algn="r" defTabSz="918294">
              <a:defRPr sz="1200" b="0"/>
            </a:lvl1pPr>
          </a:lstStyle>
          <a:p>
            <a:pPr>
              <a:defRPr/>
            </a:pPr>
            <a:fld id="{71E59820-0510-4CB9-A8D0-7D9B6B12F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1AC6A-0DC2-4CBA-874B-5CD5A47C3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700B-C84B-4C45-B7CE-33B43425D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3438" y="274638"/>
            <a:ext cx="2227262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6888" y="274638"/>
            <a:ext cx="653415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55681-0E6E-4EDD-AB3A-2FDB4D344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88" y="274638"/>
            <a:ext cx="89138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6888" y="1600200"/>
            <a:ext cx="4379912" cy="4527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9200" y="3940175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072D-189A-4409-9EC3-F9B3BC8E5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6888" y="274638"/>
            <a:ext cx="8913812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A9ED-EF79-4FAA-A1DE-58039CBCE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EBE6-2B15-4F66-A1F4-D9FF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8E2B-B327-436E-8401-25C30E52A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6888" y="1600200"/>
            <a:ext cx="43799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FBBE-6465-4414-B2A8-6115C80EA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150F-44EF-4CB7-A1C2-A8F8E5FFA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E899D-F667-4409-9EE2-5CD206EC0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26B0-8AB8-46B5-B2C1-4A88FFC08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92AF-3CB4-4CC8-875E-AAE121885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E0D2A-9BE8-45DB-8A3E-A85B278B9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274638"/>
            <a:ext cx="891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7" tIns="45053" rIns="90107" bIns="450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0"/>
            <a:ext cx="8913812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7" tIns="45053" rIns="90107" bIns="450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7" tIns="45053" rIns="90107" bIns="45053" numCol="1" anchor="t" anchorCtr="0" compatLnSpc="1">
            <a:prstTxWarp prst="textNoShape">
              <a:avLst/>
            </a:prstTxWarp>
          </a:bodyPr>
          <a:lstStyle>
            <a:lvl1pPr>
              <a:defRPr sz="16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6138" y="6245225"/>
            <a:ext cx="3133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7" tIns="45053" rIns="90107" bIns="45053" numCol="1" anchor="t" anchorCtr="0" compatLnSpc="1">
            <a:prstTxWarp prst="textNoShape">
              <a:avLst/>
            </a:prstTxWarp>
          </a:bodyPr>
          <a:lstStyle>
            <a:lvl1pPr algn="ctr">
              <a:defRPr sz="16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07" tIns="45053" rIns="90107" bIns="45053" numCol="1" anchor="t" anchorCtr="0" compatLnSpc="1">
            <a:prstTxWarp prst="textNoShape">
              <a:avLst/>
            </a:prstTxWarp>
          </a:bodyPr>
          <a:lstStyle>
            <a:lvl1pPr algn="r">
              <a:defRPr sz="1600" b="0"/>
            </a:lvl1pPr>
          </a:lstStyle>
          <a:p>
            <a:pPr>
              <a:defRPr/>
            </a:pPr>
            <a:fld id="{7246185C-B519-4E7F-B5B0-D174B1D80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xStyles>
    <p:titleStyle>
      <a:lvl1pPr algn="ctr" defTabSz="90487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0487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defTabSz="90487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defTabSz="90487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defTabSz="904875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7200" algn="ctr" defTabSz="90487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914400" algn="ctr" defTabSz="90487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371600" algn="ctr" defTabSz="90487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1828800" algn="ctr" defTabSz="904875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39725" indent="-339725" algn="l" defTabSz="90487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282575" algn="l" defTabSz="9048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30300" indent="-225425" algn="l" defTabSz="9048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582738" indent="-227013" algn="l" defTabSz="90487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35175" indent="-227013" algn="l" defTabSz="9048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2375" indent="-227013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9575" indent="-227013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6775" indent="-227013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63975" indent="-227013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97"/>
          <p:cNvGrpSpPr>
            <a:grpSpLocks/>
          </p:cNvGrpSpPr>
          <p:nvPr/>
        </p:nvGrpSpPr>
        <p:grpSpPr bwMode="auto">
          <a:xfrm>
            <a:off x="0" y="498475"/>
            <a:ext cx="7239000" cy="6359525"/>
            <a:chOff x="0" y="439"/>
            <a:chExt cx="5893" cy="5609"/>
          </a:xfrm>
        </p:grpSpPr>
        <p:sp>
          <p:nvSpPr>
            <p:cNvPr id="14831" name="Line 491"/>
            <p:cNvSpPr>
              <a:spLocks noChangeShapeType="1"/>
            </p:cNvSpPr>
            <p:nvPr/>
          </p:nvSpPr>
          <p:spPr bwMode="auto">
            <a:xfrm>
              <a:off x="0" y="937"/>
              <a:ext cx="358" cy="4945"/>
            </a:xfrm>
            <a:prstGeom prst="line">
              <a:avLst/>
            </a:prstGeom>
            <a:noFill/>
            <a:ln w="38100">
              <a:solidFill>
                <a:srgbClr val="E7080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32" name="Line 492"/>
            <p:cNvSpPr>
              <a:spLocks noChangeShapeType="1"/>
            </p:cNvSpPr>
            <p:nvPr/>
          </p:nvSpPr>
          <p:spPr bwMode="auto">
            <a:xfrm>
              <a:off x="358" y="5882"/>
              <a:ext cx="4937" cy="100"/>
            </a:xfrm>
            <a:prstGeom prst="line">
              <a:avLst/>
            </a:prstGeom>
            <a:noFill/>
            <a:ln w="38100">
              <a:solidFill>
                <a:srgbClr val="E7080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33" name="Line 494"/>
            <p:cNvSpPr>
              <a:spLocks noChangeShapeType="1"/>
            </p:cNvSpPr>
            <p:nvPr/>
          </p:nvSpPr>
          <p:spPr bwMode="auto">
            <a:xfrm flipV="1">
              <a:off x="5302" y="1396"/>
              <a:ext cx="591" cy="4652"/>
            </a:xfrm>
            <a:prstGeom prst="line">
              <a:avLst/>
            </a:prstGeom>
            <a:noFill/>
            <a:ln w="38100">
              <a:solidFill>
                <a:srgbClr val="E7080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34" name="Line 495"/>
            <p:cNvSpPr>
              <a:spLocks noChangeShapeType="1"/>
            </p:cNvSpPr>
            <p:nvPr/>
          </p:nvSpPr>
          <p:spPr bwMode="auto">
            <a:xfrm flipV="1">
              <a:off x="0" y="439"/>
              <a:ext cx="5484" cy="498"/>
            </a:xfrm>
            <a:prstGeom prst="line">
              <a:avLst/>
            </a:prstGeom>
            <a:noFill/>
            <a:ln w="38100">
              <a:solidFill>
                <a:srgbClr val="E7080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35" name="Line 496"/>
            <p:cNvSpPr>
              <a:spLocks noChangeShapeType="1"/>
            </p:cNvSpPr>
            <p:nvPr/>
          </p:nvSpPr>
          <p:spPr bwMode="auto">
            <a:xfrm>
              <a:off x="5484" y="439"/>
              <a:ext cx="408" cy="997"/>
            </a:xfrm>
            <a:prstGeom prst="line">
              <a:avLst/>
            </a:prstGeom>
            <a:noFill/>
            <a:ln w="38100">
              <a:solidFill>
                <a:srgbClr val="E7080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4348" name="AutoShape 8"/>
          <p:cNvCxnSpPr>
            <a:cxnSpLocks noChangeShapeType="1"/>
          </p:cNvCxnSpPr>
          <p:nvPr/>
        </p:nvCxnSpPr>
        <p:spPr bwMode="auto">
          <a:xfrm rot="-5400000">
            <a:off x="4330700" y="92630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9" name="Text Box 186"/>
          <p:cNvSpPr txBox="1">
            <a:spLocks noChangeArrowheads="1"/>
          </p:cNvSpPr>
          <p:nvPr/>
        </p:nvSpPr>
        <p:spPr bwMode="auto">
          <a:xfrm>
            <a:off x="385763" y="188913"/>
            <a:ext cx="91916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55" tIns="32627" rIns="65255" bIns="32627">
            <a:spAutoFit/>
          </a:bodyPr>
          <a:lstStyle/>
          <a:p>
            <a:pPr algn="ctr" defTabSz="682625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sz="1000"/>
              <a:t>Схема водопровода с.Солоновка</a:t>
            </a:r>
            <a:endParaRPr lang="ru-RU" sz="1000" i="1"/>
          </a:p>
        </p:txBody>
      </p:sp>
      <p:cxnSp>
        <p:nvCxnSpPr>
          <p:cNvPr id="14350" name="Прямая соединительная линия 156"/>
          <p:cNvCxnSpPr>
            <a:cxnSpLocks noChangeShapeType="1"/>
          </p:cNvCxnSpPr>
          <p:nvPr/>
        </p:nvCxnSpPr>
        <p:spPr bwMode="auto">
          <a:xfrm flipV="1">
            <a:off x="0" y="2886075"/>
            <a:ext cx="2163763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1" name="Прямая соединительная линия 156"/>
          <p:cNvCxnSpPr>
            <a:cxnSpLocks noChangeShapeType="1"/>
          </p:cNvCxnSpPr>
          <p:nvPr/>
        </p:nvCxnSpPr>
        <p:spPr bwMode="auto">
          <a:xfrm>
            <a:off x="276225" y="4572000"/>
            <a:ext cx="1928813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2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5384800" y="6623050"/>
            <a:ext cx="447675" cy="22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3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4876800" y="5486400"/>
            <a:ext cx="1362075" cy="60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4" name="Прямая соединительная линия 154"/>
          <p:cNvCxnSpPr>
            <a:cxnSpLocks noChangeShapeType="1"/>
          </p:cNvCxnSpPr>
          <p:nvPr/>
        </p:nvCxnSpPr>
        <p:spPr bwMode="auto">
          <a:xfrm flipV="1">
            <a:off x="0" y="2641600"/>
            <a:ext cx="2163763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5" name="Прямая соединительная линия 154"/>
          <p:cNvCxnSpPr>
            <a:cxnSpLocks noChangeShapeType="1"/>
          </p:cNvCxnSpPr>
          <p:nvPr/>
        </p:nvCxnSpPr>
        <p:spPr bwMode="auto">
          <a:xfrm>
            <a:off x="2519363" y="6188075"/>
            <a:ext cx="307816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6" name="Прямая соединительная линия 156"/>
          <p:cNvCxnSpPr>
            <a:cxnSpLocks noChangeShapeType="1"/>
          </p:cNvCxnSpPr>
          <p:nvPr/>
        </p:nvCxnSpPr>
        <p:spPr bwMode="auto">
          <a:xfrm flipV="1">
            <a:off x="244475" y="4784725"/>
            <a:ext cx="19700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7" name="Rectangle 25"/>
          <p:cNvSpPr>
            <a:spLocks noChangeArrowheads="1"/>
          </p:cNvSpPr>
          <p:nvPr/>
        </p:nvSpPr>
        <p:spPr bwMode="auto">
          <a:xfrm>
            <a:off x="1973263" y="24685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cxnSp>
        <p:nvCxnSpPr>
          <p:cNvPr id="14358" name="Прямая соединительная линия 154"/>
          <p:cNvCxnSpPr>
            <a:cxnSpLocks noChangeShapeType="1"/>
          </p:cNvCxnSpPr>
          <p:nvPr/>
        </p:nvCxnSpPr>
        <p:spPr bwMode="auto">
          <a:xfrm flipV="1">
            <a:off x="2509838" y="5364163"/>
            <a:ext cx="1990725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9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0" y="1870075"/>
            <a:ext cx="1250950" cy="301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0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461963" y="1062038"/>
            <a:ext cx="1585912" cy="111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1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4140200" y="4625975"/>
            <a:ext cx="1347788" cy="22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65" name="Text Box 71"/>
          <p:cNvSpPr txBox="1">
            <a:spLocks noChangeArrowheads="1"/>
          </p:cNvSpPr>
          <p:nvPr/>
        </p:nvSpPr>
        <p:spPr bwMode="auto">
          <a:xfrm rot="21042884">
            <a:off x="4322079" y="975654"/>
            <a:ext cx="1306851" cy="19474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40460" tIns="20229" rIns="40460" bIns="20229">
            <a:spAutoFit/>
          </a:bodyPr>
          <a:lstStyle/>
          <a:p>
            <a:pPr defTabSz="650875"/>
            <a:r>
              <a:rPr lang="ru-RU" sz="1000" dirty="0"/>
              <a:t>ул. </a:t>
            </a:r>
            <a:r>
              <a:rPr lang="ru-RU" sz="1000" dirty="0" err="1" smtClean="0"/>
              <a:t>Горковская</a:t>
            </a:r>
            <a:endParaRPr lang="ru-RU" sz="1000" dirty="0"/>
          </a:p>
        </p:txBody>
      </p:sp>
      <p:sp>
        <p:nvSpPr>
          <p:cNvPr id="14368" name="Rectangle 25"/>
          <p:cNvSpPr>
            <a:spLocks noChangeArrowheads="1"/>
          </p:cNvSpPr>
          <p:nvPr/>
        </p:nvSpPr>
        <p:spPr bwMode="auto">
          <a:xfrm>
            <a:off x="4364038" y="4846638"/>
            <a:ext cx="798512" cy="558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r>
              <a:rPr lang="ru-RU" sz="1000" b="0" dirty="0"/>
              <a:t>Школа</a:t>
            </a:r>
          </a:p>
          <a:p>
            <a:pPr algn="ctr" defTabSz="650875"/>
            <a:r>
              <a:rPr lang="ru-RU" sz="1000" b="0" dirty="0"/>
              <a:t>Детский сад</a:t>
            </a:r>
          </a:p>
        </p:txBody>
      </p:sp>
      <p:cxnSp>
        <p:nvCxnSpPr>
          <p:cNvPr id="14369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1565275" y="1889125"/>
            <a:ext cx="24987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0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4521200" y="1057275"/>
            <a:ext cx="1717675" cy="1825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1" name="Прямая соединительная линия 163"/>
          <p:cNvCxnSpPr>
            <a:cxnSpLocks noChangeShapeType="1"/>
          </p:cNvCxnSpPr>
          <p:nvPr/>
        </p:nvCxnSpPr>
        <p:spPr bwMode="auto">
          <a:xfrm flipV="1">
            <a:off x="4225925" y="792163"/>
            <a:ext cx="1981200" cy="254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3" name="Прямая соединительная линия 158"/>
          <p:cNvCxnSpPr>
            <a:cxnSpLocks noChangeShapeType="1"/>
          </p:cNvCxnSpPr>
          <p:nvPr/>
        </p:nvCxnSpPr>
        <p:spPr bwMode="auto">
          <a:xfrm rot="5400000" flipH="1" flipV="1">
            <a:off x="3748882" y="1310482"/>
            <a:ext cx="854075" cy="173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4" name="Прямая соединительная линия 158"/>
          <p:cNvCxnSpPr>
            <a:cxnSpLocks noChangeShapeType="1"/>
          </p:cNvCxnSpPr>
          <p:nvPr/>
        </p:nvCxnSpPr>
        <p:spPr bwMode="auto">
          <a:xfrm rot="5400000" flipH="1" flipV="1">
            <a:off x="4179888" y="1447800"/>
            <a:ext cx="560388" cy="1412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5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6256338" y="1057275"/>
            <a:ext cx="3281362" cy="762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6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6188075" y="792163"/>
            <a:ext cx="3392488" cy="8239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77" name="Прямая со стрелкой 166"/>
          <p:cNvCxnSpPr>
            <a:cxnSpLocks noChangeShapeType="1"/>
          </p:cNvCxnSpPr>
          <p:nvPr/>
        </p:nvCxnSpPr>
        <p:spPr bwMode="auto">
          <a:xfrm>
            <a:off x="8950325" y="1574800"/>
            <a:ext cx="285750" cy="92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78" name="Прямая со стрелкой 171"/>
          <p:cNvCxnSpPr>
            <a:cxnSpLocks noChangeShapeType="1"/>
          </p:cNvCxnSpPr>
          <p:nvPr/>
        </p:nvCxnSpPr>
        <p:spPr bwMode="auto">
          <a:xfrm rot="16200000" flipV="1">
            <a:off x="1237456" y="1735932"/>
            <a:ext cx="325437" cy="19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79" name="Text Box 71"/>
          <p:cNvSpPr txBox="1">
            <a:spLocks noChangeArrowheads="1"/>
          </p:cNvSpPr>
          <p:nvPr/>
        </p:nvSpPr>
        <p:spPr bwMode="auto">
          <a:xfrm rot="-5400000">
            <a:off x="685008" y="805123"/>
            <a:ext cx="1420812" cy="19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460" tIns="20229" rIns="40460" bIns="20229">
            <a:spAutoFit/>
          </a:bodyPr>
          <a:lstStyle/>
          <a:p>
            <a:pPr defTabSz="650875"/>
            <a:r>
              <a:rPr lang="ru-RU" sz="1000" dirty="0"/>
              <a:t>на Малышев Лог</a:t>
            </a:r>
          </a:p>
        </p:txBody>
      </p:sp>
      <p:sp>
        <p:nvSpPr>
          <p:cNvPr id="14380" name="Text Box 71"/>
          <p:cNvSpPr txBox="1">
            <a:spLocks noChangeArrowheads="1"/>
          </p:cNvSpPr>
          <p:nvPr/>
        </p:nvSpPr>
        <p:spPr bwMode="auto">
          <a:xfrm rot="682504">
            <a:off x="8004175" y="1274763"/>
            <a:ext cx="7905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460" tIns="20229" rIns="40460" bIns="20229">
            <a:spAutoFit/>
          </a:bodyPr>
          <a:lstStyle/>
          <a:p>
            <a:pPr defTabSz="650875"/>
            <a:r>
              <a:rPr lang="ru-RU" sz="1000"/>
              <a:t>на Волчиху</a:t>
            </a:r>
          </a:p>
        </p:txBody>
      </p:sp>
      <p:cxnSp>
        <p:nvCxnSpPr>
          <p:cNvPr id="14381" name="Прямая соединительная линия 158"/>
          <p:cNvCxnSpPr>
            <a:cxnSpLocks noChangeShapeType="1"/>
          </p:cNvCxnSpPr>
          <p:nvPr/>
        </p:nvCxnSpPr>
        <p:spPr bwMode="auto">
          <a:xfrm rot="5400000">
            <a:off x="1893888" y="2362200"/>
            <a:ext cx="5397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2" name="Прямая соединительная линия 158"/>
          <p:cNvCxnSpPr>
            <a:cxnSpLocks noChangeShapeType="1"/>
          </p:cNvCxnSpPr>
          <p:nvPr/>
        </p:nvCxnSpPr>
        <p:spPr bwMode="auto">
          <a:xfrm rot="5400000">
            <a:off x="2132806" y="2377282"/>
            <a:ext cx="5699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3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3642519" y="4658519"/>
            <a:ext cx="4216400" cy="1825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4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5060157" y="4226719"/>
            <a:ext cx="8937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5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792957" y="1127919"/>
            <a:ext cx="1512887" cy="95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6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87613" y="4632325"/>
            <a:ext cx="14033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7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2590800" y="6421438"/>
            <a:ext cx="2976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8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17763" y="2093913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89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0" y="2082800"/>
            <a:ext cx="2163763" cy="30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90" name="Rectangle 25"/>
          <p:cNvSpPr>
            <a:spLocks noChangeArrowheads="1"/>
          </p:cNvSpPr>
          <p:nvPr/>
        </p:nvSpPr>
        <p:spPr bwMode="auto">
          <a:xfrm>
            <a:off x="1822450" y="2468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1" name="Rectangle 25"/>
          <p:cNvSpPr>
            <a:spLocks noChangeArrowheads="1"/>
          </p:cNvSpPr>
          <p:nvPr/>
        </p:nvSpPr>
        <p:spPr bwMode="auto">
          <a:xfrm>
            <a:off x="1677988" y="247015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2" name="Rectangle 25"/>
          <p:cNvSpPr>
            <a:spLocks noChangeArrowheads="1"/>
          </p:cNvSpPr>
          <p:nvPr/>
        </p:nvSpPr>
        <p:spPr bwMode="auto">
          <a:xfrm>
            <a:off x="1538288" y="24701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3" name="Rectangle 25"/>
          <p:cNvSpPr>
            <a:spLocks noChangeArrowheads="1"/>
          </p:cNvSpPr>
          <p:nvPr/>
        </p:nvSpPr>
        <p:spPr bwMode="auto">
          <a:xfrm>
            <a:off x="1384300" y="2479675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4" name="Rectangle 25"/>
          <p:cNvSpPr>
            <a:spLocks noChangeArrowheads="1"/>
          </p:cNvSpPr>
          <p:nvPr/>
        </p:nvSpPr>
        <p:spPr bwMode="auto">
          <a:xfrm>
            <a:off x="1577975" y="1706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5" name="Rectangle 25"/>
          <p:cNvSpPr>
            <a:spLocks noChangeArrowheads="1"/>
          </p:cNvSpPr>
          <p:nvPr/>
        </p:nvSpPr>
        <p:spPr bwMode="auto">
          <a:xfrm>
            <a:off x="1243013" y="24892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6" name="Rectangle 25"/>
          <p:cNvSpPr>
            <a:spLocks noChangeArrowheads="1"/>
          </p:cNvSpPr>
          <p:nvPr/>
        </p:nvSpPr>
        <p:spPr bwMode="auto">
          <a:xfrm>
            <a:off x="1109663" y="250031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7" name="Rectangle 25"/>
          <p:cNvSpPr>
            <a:spLocks noChangeArrowheads="1"/>
          </p:cNvSpPr>
          <p:nvPr/>
        </p:nvSpPr>
        <p:spPr bwMode="auto">
          <a:xfrm>
            <a:off x="979488" y="24892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8" name="Rectangle 25"/>
          <p:cNvSpPr>
            <a:spLocks noChangeArrowheads="1"/>
          </p:cNvSpPr>
          <p:nvPr/>
        </p:nvSpPr>
        <p:spPr bwMode="auto">
          <a:xfrm>
            <a:off x="827088" y="24892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399" name="Rectangle 25"/>
          <p:cNvSpPr>
            <a:spLocks noChangeArrowheads="1"/>
          </p:cNvSpPr>
          <p:nvPr/>
        </p:nvSpPr>
        <p:spPr bwMode="auto">
          <a:xfrm>
            <a:off x="684213" y="24892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0" name="Rectangle 25"/>
          <p:cNvSpPr>
            <a:spLocks noChangeArrowheads="1"/>
          </p:cNvSpPr>
          <p:nvPr/>
        </p:nvSpPr>
        <p:spPr bwMode="auto">
          <a:xfrm>
            <a:off x="531813" y="24892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1" name="Rectangle 25"/>
          <p:cNvSpPr>
            <a:spLocks noChangeArrowheads="1"/>
          </p:cNvSpPr>
          <p:nvPr/>
        </p:nvSpPr>
        <p:spPr bwMode="auto">
          <a:xfrm>
            <a:off x="239713" y="2936875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2" name="Rectangle 25"/>
          <p:cNvSpPr>
            <a:spLocks noChangeArrowheads="1"/>
          </p:cNvSpPr>
          <p:nvPr/>
        </p:nvSpPr>
        <p:spPr bwMode="auto">
          <a:xfrm>
            <a:off x="4117975" y="2276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3" name="Rectangle 25"/>
          <p:cNvSpPr>
            <a:spLocks noChangeArrowheads="1"/>
          </p:cNvSpPr>
          <p:nvPr/>
        </p:nvSpPr>
        <p:spPr bwMode="auto">
          <a:xfrm>
            <a:off x="4524375" y="241935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4" name="Rectangle 25"/>
          <p:cNvSpPr>
            <a:spLocks noChangeArrowheads="1"/>
          </p:cNvSpPr>
          <p:nvPr/>
        </p:nvSpPr>
        <p:spPr bwMode="auto">
          <a:xfrm>
            <a:off x="4200525" y="25511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5" name="Rectangle 25"/>
          <p:cNvSpPr>
            <a:spLocks noChangeArrowheads="1"/>
          </p:cNvSpPr>
          <p:nvPr/>
        </p:nvSpPr>
        <p:spPr bwMode="auto">
          <a:xfrm>
            <a:off x="815975" y="440055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6" name="Rectangle 25"/>
          <p:cNvSpPr>
            <a:spLocks noChangeArrowheads="1"/>
          </p:cNvSpPr>
          <p:nvPr/>
        </p:nvSpPr>
        <p:spPr bwMode="auto">
          <a:xfrm>
            <a:off x="1781175" y="17065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7" name="Rectangle 25"/>
          <p:cNvSpPr>
            <a:spLocks noChangeArrowheads="1"/>
          </p:cNvSpPr>
          <p:nvPr/>
        </p:nvSpPr>
        <p:spPr bwMode="auto">
          <a:xfrm>
            <a:off x="958850" y="44005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8" name="Rectangle 25"/>
          <p:cNvSpPr>
            <a:spLocks noChangeArrowheads="1"/>
          </p:cNvSpPr>
          <p:nvPr/>
        </p:nvSpPr>
        <p:spPr bwMode="auto">
          <a:xfrm>
            <a:off x="1100138" y="4410075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09" name="Rectangle 25"/>
          <p:cNvSpPr>
            <a:spLocks noChangeArrowheads="1"/>
          </p:cNvSpPr>
          <p:nvPr/>
        </p:nvSpPr>
        <p:spPr bwMode="auto">
          <a:xfrm>
            <a:off x="1263650" y="4419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0" name="Rectangle 25"/>
          <p:cNvSpPr>
            <a:spLocks noChangeArrowheads="1"/>
          </p:cNvSpPr>
          <p:nvPr/>
        </p:nvSpPr>
        <p:spPr bwMode="auto">
          <a:xfrm>
            <a:off x="5976938" y="5794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1" name="Rectangle 25"/>
          <p:cNvSpPr>
            <a:spLocks noChangeArrowheads="1"/>
          </p:cNvSpPr>
          <p:nvPr/>
        </p:nvSpPr>
        <p:spPr bwMode="auto">
          <a:xfrm>
            <a:off x="1720850" y="44402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2" name="Rectangle 25"/>
          <p:cNvSpPr>
            <a:spLocks noChangeArrowheads="1"/>
          </p:cNvSpPr>
          <p:nvPr/>
        </p:nvSpPr>
        <p:spPr bwMode="auto">
          <a:xfrm>
            <a:off x="1952625" y="17065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3" name="Rectangle 25"/>
          <p:cNvSpPr>
            <a:spLocks noChangeArrowheads="1"/>
          </p:cNvSpPr>
          <p:nvPr/>
        </p:nvSpPr>
        <p:spPr bwMode="auto">
          <a:xfrm>
            <a:off x="3944938" y="17065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4" name="Rectangle 25"/>
          <p:cNvSpPr>
            <a:spLocks noChangeArrowheads="1"/>
          </p:cNvSpPr>
          <p:nvPr/>
        </p:nvSpPr>
        <p:spPr bwMode="auto">
          <a:xfrm>
            <a:off x="3792538" y="17065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5" name="Rectangle 25"/>
          <p:cNvSpPr>
            <a:spLocks noChangeArrowheads="1"/>
          </p:cNvSpPr>
          <p:nvPr/>
        </p:nvSpPr>
        <p:spPr bwMode="auto">
          <a:xfrm>
            <a:off x="3630613" y="1706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6" name="Rectangle 25"/>
          <p:cNvSpPr>
            <a:spLocks noChangeArrowheads="1"/>
          </p:cNvSpPr>
          <p:nvPr/>
        </p:nvSpPr>
        <p:spPr bwMode="auto">
          <a:xfrm>
            <a:off x="3457575" y="16970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7" name="Rectangle 25"/>
          <p:cNvSpPr>
            <a:spLocks noChangeArrowheads="1"/>
          </p:cNvSpPr>
          <p:nvPr/>
        </p:nvSpPr>
        <p:spPr bwMode="auto">
          <a:xfrm>
            <a:off x="3275013" y="16970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8" name="Rectangle 25"/>
          <p:cNvSpPr>
            <a:spLocks noChangeArrowheads="1"/>
          </p:cNvSpPr>
          <p:nvPr/>
        </p:nvSpPr>
        <p:spPr bwMode="auto">
          <a:xfrm>
            <a:off x="3111500" y="16970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19" name="Rectangle 25"/>
          <p:cNvSpPr>
            <a:spLocks noChangeArrowheads="1"/>
          </p:cNvSpPr>
          <p:nvPr/>
        </p:nvSpPr>
        <p:spPr bwMode="auto">
          <a:xfrm>
            <a:off x="2949575" y="168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0" name="Rectangle 25"/>
          <p:cNvSpPr>
            <a:spLocks noChangeArrowheads="1"/>
          </p:cNvSpPr>
          <p:nvPr/>
        </p:nvSpPr>
        <p:spPr bwMode="auto">
          <a:xfrm>
            <a:off x="2795588" y="16970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1" name="Rectangle 25"/>
          <p:cNvSpPr>
            <a:spLocks noChangeArrowheads="1"/>
          </p:cNvSpPr>
          <p:nvPr/>
        </p:nvSpPr>
        <p:spPr bwMode="auto">
          <a:xfrm>
            <a:off x="2635250" y="1706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2" name="Rectangle 25"/>
          <p:cNvSpPr>
            <a:spLocks noChangeArrowheads="1"/>
          </p:cNvSpPr>
          <p:nvPr/>
        </p:nvSpPr>
        <p:spPr bwMode="auto">
          <a:xfrm>
            <a:off x="2990850" y="130968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3" name="Rectangle 25"/>
          <p:cNvSpPr>
            <a:spLocks noChangeArrowheads="1"/>
          </p:cNvSpPr>
          <p:nvPr/>
        </p:nvSpPr>
        <p:spPr bwMode="auto">
          <a:xfrm>
            <a:off x="2674938" y="12795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4" name="Rectangle 25"/>
          <p:cNvSpPr>
            <a:spLocks noChangeArrowheads="1"/>
          </p:cNvSpPr>
          <p:nvPr/>
        </p:nvSpPr>
        <p:spPr bwMode="auto">
          <a:xfrm>
            <a:off x="3578225" y="21336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5" name="Rectangle 25"/>
          <p:cNvSpPr>
            <a:spLocks noChangeArrowheads="1"/>
          </p:cNvSpPr>
          <p:nvPr/>
        </p:nvSpPr>
        <p:spPr bwMode="auto">
          <a:xfrm>
            <a:off x="1417638" y="4410075"/>
            <a:ext cx="106362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6" name="Rectangle 25"/>
          <p:cNvSpPr>
            <a:spLocks noChangeArrowheads="1"/>
          </p:cNvSpPr>
          <p:nvPr/>
        </p:nvSpPr>
        <p:spPr bwMode="auto">
          <a:xfrm>
            <a:off x="6281738" y="26209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7" name="Rectangle 25"/>
          <p:cNvSpPr>
            <a:spLocks noChangeArrowheads="1"/>
          </p:cNvSpPr>
          <p:nvPr/>
        </p:nvSpPr>
        <p:spPr bwMode="auto">
          <a:xfrm>
            <a:off x="247650" y="2498725"/>
            <a:ext cx="106363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8" name="Rectangle 25"/>
          <p:cNvSpPr>
            <a:spLocks noChangeArrowheads="1"/>
          </p:cNvSpPr>
          <p:nvPr/>
        </p:nvSpPr>
        <p:spPr bwMode="auto">
          <a:xfrm>
            <a:off x="6108700" y="26209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29" name="Rectangle 25"/>
          <p:cNvSpPr>
            <a:spLocks noChangeArrowheads="1"/>
          </p:cNvSpPr>
          <p:nvPr/>
        </p:nvSpPr>
        <p:spPr bwMode="auto">
          <a:xfrm>
            <a:off x="6465888" y="2611438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0" name="Rectangle 25"/>
          <p:cNvSpPr>
            <a:spLocks noChangeArrowheads="1"/>
          </p:cNvSpPr>
          <p:nvPr/>
        </p:nvSpPr>
        <p:spPr bwMode="auto">
          <a:xfrm>
            <a:off x="6646863" y="2611438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1" name="Rectangle 25"/>
          <p:cNvSpPr>
            <a:spLocks noChangeArrowheads="1"/>
          </p:cNvSpPr>
          <p:nvPr/>
        </p:nvSpPr>
        <p:spPr bwMode="auto">
          <a:xfrm>
            <a:off x="6843713" y="2620963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2" name="Rectangle 25"/>
          <p:cNvSpPr>
            <a:spLocks noChangeArrowheads="1"/>
          </p:cNvSpPr>
          <p:nvPr/>
        </p:nvSpPr>
        <p:spPr bwMode="auto">
          <a:xfrm>
            <a:off x="6972300" y="21336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3" name="Rectangle 25"/>
          <p:cNvSpPr>
            <a:spLocks noChangeArrowheads="1"/>
          </p:cNvSpPr>
          <p:nvPr/>
        </p:nvSpPr>
        <p:spPr bwMode="auto">
          <a:xfrm>
            <a:off x="5726113" y="3017838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4" name="Rectangle 25"/>
          <p:cNvSpPr>
            <a:spLocks noChangeArrowheads="1"/>
          </p:cNvSpPr>
          <p:nvPr/>
        </p:nvSpPr>
        <p:spPr bwMode="auto">
          <a:xfrm>
            <a:off x="5713413" y="28051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5" name="Rectangle 25"/>
          <p:cNvSpPr>
            <a:spLocks noChangeArrowheads="1"/>
          </p:cNvSpPr>
          <p:nvPr/>
        </p:nvSpPr>
        <p:spPr bwMode="auto">
          <a:xfrm>
            <a:off x="379413" y="44100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6" name="Rectangle 25"/>
          <p:cNvSpPr>
            <a:spLocks noChangeArrowheads="1"/>
          </p:cNvSpPr>
          <p:nvPr/>
        </p:nvSpPr>
        <p:spPr bwMode="auto">
          <a:xfrm>
            <a:off x="531813" y="44100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7" name="Rectangle 25"/>
          <p:cNvSpPr>
            <a:spLocks noChangeArrowheads="1"/>
          </p:cNvSpPr>
          <p:nvPr/>
        </p:nvSpPr>
        <p:spPr bwMode="auto">
          <a:xfrm>
            <a:off x="671513" y="43989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8" name="Rectangle 25"/>
          <p:cNvSpPr>
            <a:spLocks noChangeArrowheads="1"/>
          </p:cNvSpPr>
          <p:nvPr/>
        </p:nvSpPr>
        <p:spPr bwMode="auto">
          <a:xfrm>
            <a:off x="2778125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39" name="Rectangle 25"/>
          <p:cNvSpPr>
            <a:spLocks noChangeArrowheads="1"/>
          </p:cNvSpPr>
          <p:nvPr/>
        </p:nvSpPr>
        <p:spPr bwMode="auto">
          <a:xfrm>
            <a:off x="2928938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0" name="Rectangle 25"/>
          <p:cNvSpPr>
            <a:spLocks noChangeArrowheads="1"/>
          </p:cNvSpPr>
          <p:nvPr/>
        </p:nvSpPr>
        <p:spPr bwMode="auto">
          <a:xfrm>
            <a:off x="3103563" y="2133600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1" name="Rectangle 25"/>
          <p:cNvSpPr>
            <a:spLocks noChangeArrowheads="1"/>
          </p:cNvSpPr>
          <p:nvPr/>
        </p:nvSpPr>
        <p:spPr bwMode="auto">
          <a:xfrm>
            <a:off x="3263900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2" name="Rectangle 25"/>
          <p:cNvSpPr>
            <a:spLocks noChangeArrowheads="1"/>
          </p:cNvSpPr>
          <p:nvPr/>
        </p:nvSpPr>
        <p:spPr bwMode="auto">
          <a:xfrm>
            <a:off x="3417888" y="2122488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3" name="Rectangle 25"/>
          <p:cNvSpPr>
            <a:spLocks noChangeArrowheads="1"/>
          </p:cNvSpPr>
          <p:nvPr/>
        </p:nvSpPr>
        <p:spPr bwMode="auto">
          <a:xfrm>
            <a:off x="2613025" y="21336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4" name="Rectangle 25"/>
          <p:cNvSpPr>
            <a:spLocks noChangeArrowheads="1"/>
          </p:cNvSpPr>
          <p:nvPr/>
        </p:nvSpPr>
        <p:spPr bwMode="auto">
          <a:xfrm>
            <a:off x="2473325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5" name="Rectangle 25"/>
          <p:cNvSpPr>
            <a:spLocks noChangeArrowheads="1"/>
          </p:cNvSpPr>
          <p:nvPr/>
        </p:nvSpPr>
        <p:spPr bwMode="auto">
          <a:xfrm>
            <a:off x="1993900" y="21129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6" name="Rectangle 25"/>
          <p:cNvSpPr>
            <a:spLocks noChangeArrowheads="1"/>
          </p:cNvSpPr>
          <p:nvPr/>
        </p:nvSpPr>
        <p:spPr bwMode="auto">
          <a:xfrm>
            <a:off x="1852613" y="212248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7" name="Rectangle 25"/>
          <p:cNvSpPr>
            <a:spLocks noChangeArrowheads="1"/>
          </p:cNvSpPr>
          <p:nvPr/>
        </p:nvSpPr>
        <p:spPr bwMode="auto">
          <a:xfrm>
            <a:off x="1709738" y="21240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8" name="Rectangle 25"/>
          <p:cNvSpPr>
            <a:spLocks noChangeArrowheads="1"/>
          </p:cNvSpPr>
          <p:nvPr/>
        </p:nvSpPr>
        <p:spPr bwMode="auto">
          <a:xfrm>
            <a:off x="1577975" y="213360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49" name="Rectangle 25"/>
          <p:cNvSpPr>
            <a:spLocks noChangeArrowheads="1"/>
          </p:cNvSpPr>
          <p:nvPr/>
        </p:nvSpPr>
        <p:spPr bwMode="auto">
          <a:xfrm>
            <a:off x="1435100" y="213360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0" name="Rectangle 25"/>
          <p:cNvSpPr>
            <a:spLocks noChangeArrowheads="1"/>
          </p:cNvSpPr>
          <p:nvPr/>
        </p:nvSpPr>
        <p:spPr bwMode="auto">
          <a:xfrm>
            <a:off x="1303338" y="21240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1" name="Rectangle 25"/>
          <p:cNvSpPr>
            <a:spLocks noChangeArrowheads="1"/>
          </p:cNvSpPr>
          <p:nvPr/>
        </p:nvSpPr>
        <p:spPr bwMode="auto">
          <a:xfrm>
            <a:off x="1162050" y="21240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2" name="Rectangle 25"/>
          <p:cNvSpPr>
            <a:spLocks noChangeArrowheads="1"/>
          </p:cNvSpPr>
          <p:nvPr/>
        </p:nvSpPr>
        <p:spPr bwMode="auto">
          <a:xfrm>
            <a:off x="1008063" y="21336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3" name="Rectangle 25"/>
          <p:cNvSpPr>
            <a:spLocks noChangeArrowheads="1"/>
          </p:cNvSpPr>
          <p:nvPr/>
        </p:nvSpPr>
        <p:spPr bwMode="auto">
          <a:xfrm>
            <a:off x="858838" y="2133600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4" name="Rectangle 25"/>
          <p:cNvSpPr>
            <a:spLocks noChangeArrowheads="1"/>
          </p:cNvSpPr>
          <p:nvPr/>
        </p:nvSpPr>
        <p:spPr bwMode="auto">
          <a:xfrm>
            <a:off x="725488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5" name="Rectangle 25"/>
          <p:cNvSpPr>
            <a:spLocks noChangeArrowheads="1"/>
          </p:cNvSpPr>
          <p:nvPr/>
        </p:nvSpPr>
        <p:spPr bwMode="auto">
          <a:xfrm>
            <a:off x="592138" y="2133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6" name="Rectangle 25"/>
          <p:cNvSpPr>
            <a:spLocks noChangeArrowheads="1"/>
          </p:cNvSpPr>
          <p:nvPr/>
        </p:nvSpPr>
        <p:spPr bwMode="auto">
          <a:xfrm>
            <a:off x="439738" y="21336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7" name="Rectangle 25"/>
          <p:cNvSpPr>
            <a:spLocks noChangeArrowheads="1"/>
          </p:cNvSpPr>
          <p:nvPr/>
        </p:nvSpPr>
        <p:spPr bwMode="auto">
          <a:xfrm>
            <a:off x="287338" y="213518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8" name="Rectangle 25"/>
          <p:cNvSpPr>
            <a:spLocks noChangeArrowheads="1"/>
          </p:cNvSpPr>
          <p:nvPr/>
        </p:nvSpPr>
        <p:spPr bwMode="auto">
          <a:xfrm>
            <a:off x="136525" y="2135188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59" name="Rectangle 25"/>
          <p:cNvSpPr>
            <a:spLocks noChangeArrowheads="1"/>
          </p:cNvSpPr>
          <p:nvPr/>
        </p:nvSpPr>
        <p:spPr bwMode="auto">
          <a:xfrm>
            <a:off x="5753100" y="22653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0" name="Rectangle 25"/>
          <p:cNvSpPr>
            <a:spLocks noChangeArrowheads="1"/>
          </p:cNvSpPr>
          <p:nvPr/>
        </p:nvSpPr>
        <p:spPr bwMode="auto">
          <a:xfrm>
            <a:off x="5245100" y="29765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1" name="Rectangle 25"/>
          <p:cNvSpPr>
            <a:spLocks noChangeArrowheads="1"/>
          </p:cNvSpPr>
          <p:nvPr/>
        </p:nvSpPr>
        <p:spPr bwMode="auto">
          <a:xfrm>
            <a:off x="5091113" y="29765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2" name="Rectangle 25"/>
          <p:cNvSpPr>
            <a:spLocks noChangeArrowheads="1"/>
          </p:cNvSpPr>
          <p:nvPr/>
        </p:nvSpPr>
        <p:spPr bwMode="auto">
          <a:xfrm>
            <a:off x="4951413" y="2976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3" name="Rectangle 25"/>
          <p:cNvSpPr>
            <a:spLocks noChangeArrowheads="1"/>
          </p:cNvSpPr>
          <p:nvPr/>
        </p:nvSpPr>
        <p:spPr bwMode="auto">
          <a:xfrm>
            <a:off x="4808538" y="29765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4" name="Rectangle 25"/>
          <p:cNvSpPr>
            <a:spLocks noChangeArrowheads="1"/>
          </p:cNvSpPr>
          <p:nvPr/>
        </p:nvSpPr>
        <p:spPr bwMode="auto">
          <a:xfrm>
            <a:off x="4656138" y="29876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5" name="Rectangle 25"/>
          <p:cNvSpPr>
            <a:spLocks noChangeArrowheads="1"/>
          </p:cNvSpPr>
          <p:nvPr/>
        </p:nvSpPr>
        <p:spPr bwMode="auto">
          <a:xfrm>
            <a:off x="3224213" y="24987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6" name="Rectangle 25"/>
          <p:cNvSpPr>
            <a:spLocks noChangeArrowheads="1"/>
          </p:cNvSpPr>
          <p:nvPr/>
        </p:nvSpPr>
        <p:spPr bwMode="auto">
          <a:xfrm>
            <a:off x="3071813" y="24987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7" name="Rectangle 25"/>
          <p:cNvSpPr>
            <a:spLocks noChangeArrowheads="1"/>
          </p:cNvSpPr>
          <p:nvPr/>
        </p:nvSpPr>
        <p:spPr bwMode="auto">
          <a:xfrm>
            <a:off x="2908300" y="24892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8" name="Rectangle 25"/>
          <p:cNvSpPr>
            <a:spLocks noChangeArrowheads="1"/>
          </p:cNvSpPr>
          <p:nvPr/>
        </p:nvSpPr>
        <p:spPr bwMode="auto">
          <a:xfrm>
            <a:off x="2755900" y="24892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69" name="Rectangle 25"/>
          <p:cNvSpPr>
            <a:spLocks noChangeArrowheads="1"/>
          </p:cNvSpPr>
          <p:nvPr/>
        </p:nvSpPr>
        <p:spPr bwMode="auto">
          <a:xfrm>
            <a:off x="2614613" y="25003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0" name="Rectangle 25"/>
          <p:cNvSpPr>
            <a:spLocks noChangeArrowheads="1"/>
          </p:cNvSpPr>
          <p:nvPr/>
        </p:nvSpPr>
        <p:spPr bwMode="auto">
          <a:xfrm>
            <a:off x="2451100" y="24987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1" name="Rectangle 25"/>
          <p:cNvSpPr>
            <a:spLocks noChangeArrowheads="1"/>
          </p:cNvSpPr>
          <p:nvPr/>
        </p:nvSpPr>
        <p:spPr bwMode="auto">
          <a:xfrm>
            <a:off x="3651250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2" name="Rectangle 25"/>
          <p:cNvSpPr>
            <a:spLocks noChangeArrowheads="1"/>
          </p:cNvSpPr>
          <p:nvPr/>
        </p:nvSpPr>
        <p:spPr bwMode="auto">
          <a:xfrm>
            <a:off x="3498850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3" name="Rectangle 25"/>
          <p:cNvSpPr>
            <a:spLocks noChangeArrowheads="1"/>
          </p:cNvSpPr>
          <p:nvPr/>
        </p:nvSpPr>
        <p:spPr bwMode="auto">
          <a:xfrm>
            <a:off x="3346450" y="29559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4" name="Rectangle 25"/>
          <p:cNvSpPr>
            <a:spLocks noChangeArrowheads="1"/>
          </p:cNvSpPr>
          <p:nvPr/>
        </p:nvSpPr>
        <p:spPr bwMode="auto">
          <a:xfrm>
            <a:off x="3194050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5" name="Rectangle 25"/>
          <p:cNvSpPr>
            <a:spLocks noChangeArrowheads="1"/>
          </p:cNvSpPr>
          <p:nvPr/>
        </p:nvSpPr>
        <p:spPr bwMode="auto">
          <a:xfrm>
            <a:off x="400050" y="2936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6" name="Rectangle 25"/>
          <p:cNvSpPr>
            <a:spLocks noChangeArrowheads="1"/>
          </p:cNvSpPr>
          <p:nvPr/>
        </p:nvSpPr>
        <p:spPr bwMode="auto">
          <a:xfrm>
            <a:off x="2716213" y="2925763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7" name="Rectangle 25"/>
          <p:cNvSpPr>
            <a:spLocks noChangeArrowheads="1"/>
          </p:cNvSpPr>
          <p:nvPr/>
        </p:nvSpPr>
        <p:spPr bwMode="auto">
          <a:xfrm>
            <a:off x="2889250" y="291465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8" name="Rectangle 25"/>
          <p:cNvSpPr>
            <a:spLocks noChangeArrowheads="1"/>
          </p:cNvSpPr>
          <p:nvPr/>
        </p:nvSpPr>
        <p:spPr bwMode="auto">
          <a:xfrm>
            <a:off x="3051175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79" name="Rectangle 25"/>
          <p:cNvSpPr>
            <a:spLocks noChangeArrowheads="1"/>
          </p:cNvSpPr>
          <p:nvPr/>
        </p:nvSpPr>
        <p:spPr bwMode="auto">
          <a:xfrm>
            <a:off x="560388" y="2936875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0" name="Rectangle 25"/>
          <p:cNvSpPr>
            <a:spLocks noChangeArrowheads="1"/>
          </p:cNvSpPr>
          <p:nvPr/>
        </p:nvSpPr>
        <p:spPr bwMode="auto">
          <a:xfrm>
            <a:off x="714375" y="29368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1" name="Rectangle 25"/>
          <p:cNvSpPr>
            <a:spLocks noChangeArrowheads="1"/>
          </p:cNvSpPr>
          <p:nvPr/>
        </p:nvSpPr>
        <p:spPr bwMode="auto">
          <a:xfrm>
            <a:off x="858838" y="2946400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2" name="Rectangle 25"/>
          <p:cNvSpPr>
            <a:spLocks noChangeArrowheads="1"/>
          </p:cNvSpPr>
          <p:nvPr/>
        </p:nvSpPr>
        <p:spPr bwMode="auto">
          <a:xfrm>
            <a:off x="2025650" y="29670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3" name="Rectangle 25"/>
          <p:cNvSpPr>
            <a:spLocks noChangeArrowheads="1"/>
          </p:cNvSpPr>
          <p:nvPr/>
        </p:nvSpPr>
        <p:spPr bwMode="auto">
          <a:xfrm>
            <a:off x="1873250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4" name="Rectangle 25"/>
          <p:cNvSpPr>
            <a:spLocks noChangeArrowheads="1"/>
          </p:cNvSpPr>
          <p:nvPr/>
        </p:nvSpPr>
        <p:spPr bwMode="auto">
          <a:xfrm>
            <a:off x="1738313" y="2967038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5" name="Rectangle 25"/>
          <p:cNvSpPr>
            <a:spLocks noChangeArrowheads="1"/>
          </p:cNvSpPr>
          <p:nvPr/>
        </p:nvSpPr>
        <p:spPr bwMode="auto">
          <a:xfrm>
            <a:off x="1587500" y="29670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6" name="Rectangle 25"/>
          <p:cNvSpPr>
            <a:spLocks noChangeArrowheads="1"/>
          </p:cNvSpPr>
          <p:nvPr/>
        </p:nvSpPr>
        <p:spPr bwMode="auto">
          <a:xfrm>
            <a:off x="1446213" y="29559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7" name="Rectangle 25"/>
          <p:cNvSpPr>
            <a:spLocks noChangeArrowheads="1"/>
          </p:cNvSpPr>
          <p:nvPr/>
        </p:nvSpPr>
        <p:spPr bwMode="auto">
          <a:xfrm>
            <a:off x="1314450" y="2955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8" name="Rectangle 25"/>
          <p:cNvSpPr>
            <a:spLocks noChangeArrowheads="1"/>
          </p:cNvSpPr>
          <p:nvPr/>
        </p:nvSpPr>
        <p:spPr bwMode="auto">
          <a:xfrm>
            <a:off x="1162050" y="29464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89" name="Rectangle 25"/>
          <p:cNvSpPr>
            <a:spLocks noChangeArrowheads="1"/>
          </p:cNvSpPr>
          <p:nvPr/>
        </p:nvSpPr>
        <p:spPr bwMode="auto">
          <a:xfrm>
            <a:off x="998538" y="29559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0" name="Rectangle 25"/>
          <p:cNvSpPr>
            <a:spLocks noChangeArrowheads="1"/>
          </p:cNvSpPr>
          <p:nvPr/>
        </p:nvSpPr>
        <p:spPr bwMode="auto">
          <a:xfrm>
            <a:off x="5934075" y="26209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1" name="Rectangle 25"/>
          <p:cNvSpPr>
            <a:spLocks noChangeArrowheads="1"/>
          </p:cNvSpPr>
          <p:nvPr/>
        </p:nvSpPr>
        <p:spPr bwMode="auto">
          <a:xfrm>
            <a:off x="5773738" y="26320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2" name="Rectangle 25"/>
          <p:cNvSpPr>
            <a:spLocks noChangeArrowheads="1"/>
          </p:cNvSpPr>
          <p:nvPr/>
        </p:nvSpPr>
        <p:spPr bwMode="auto">
          <a:xfrm>
            <a:off x="4514850" y="2976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3" name="Rectangle 25"/>
          <p:cNvSpPr>
            <a:spLocks noChangeArrowheads="1"/>
          </p:cNvSpPr>
          <p:nvPr/>
        </p:nvSpPr>
        <p:spPr bwMode="auto">
          <a:xfrm>
            <a:off x="4351338" y="29876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4" name="Rectangle 25"/>
          <p:cNvSpPr>
            <a:spLocks noChangeArrowheads="1"/>
          </p:cNvSpPr>
          <p:nvPr/>
        </p:nvSpPr>
        <p:spPr bwMode="auto">
          <a:xfrm>
            <a:off x="4197350" y="297815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5" name="Rectangle 25"/>
          <p:cNvSpPr>
            <a:spLocks noChangeArrowheads="1"/>
          </p:cNvSpPr>
          <p:nvPr/>
        </p:nvSpPr>
        <p:spPr bwMode="auto">
          <a:xfrm>
            <a:off x="3702050" y="3800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6" name="Rectangle 25"/>
          <p:cNvSpPr>
            <a:spLocks noChangeArrowheads="1"/>
          </p:cNvSpPr>
          <p:nvPr/>
        </p:nvSpPr>
        <p:spPr bwMode="auto">
          <a:xfrm>
            <a:off x="2532063" y="37893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7" name="Rectangle 25"/>
          <p:cNvSpPr>
            <a:spLocks noChangeArrowheads="1"/>
          </p:cNvSpPr>
          <p:nvPr/>
        </p:nvSpPr>
        <p:spPr bwMode="auto">
          <a:xfrm>
            <a:off x="5502275" y="6594475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8" name="Rectangle 25"/>
          <p:cNvSpPr>
            <a:spLocks noChangeArrowheads="1"/>
          </p:cNvSpPr>
          <p:nvPr/>
        </p:nvSpPr>
        <p:spPr bwMode="auto">
          <a:xfrm>
            <a:off x="1577975" y="44291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499" name="Rectangle 25"/>
          <p:cNvSpPr>
            <a:spLocks noChangeArrowheads="1"/>
          </p:cNvSpPr>
          <p:nvPr/>
        </p:nvSpPr>
        <p:spPr bwMode="auto">
          <a:xfrm>
            <a:off x="5743575" y="3200400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0" name="Rectangle 25"/>
          <p:cNvSpPr>
            <a:spLocks noChangeArrowheads="1"/>
          </p:cNvSpPr>
          <p:nvPr/>
        </p:nvSpPr>
        <p:spPr bwMode="auto">
          <a:xfrm>
            <a:off x="5754688" y="33940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1" name="Rectangle 25"/>
          <p:cNvSpPr>
            <a:spLocks noChangeArrowheads="1"/>
          </p:cNvSpPr>
          <p:nvPr/>
        </p:nvSpPr>
        <p:spPr bwMode="auto">
          <a:xfrm>
            <a:off x="3529013" y="37893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2" name="Rectangle 25"/>
          <p:cNvSpPr>
            <a:spLocks noChangeArrowheads="1"/>
          </p:cNvSpPr>
          <p:nvPr/>
        </p:nvSpPr>
        <p:spPr bwMode="auto">
          <a:xfrm>
            <a:off x="3365500" y="37893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3" name="Rectangle 25"/>
          <p:cNvSpPr>
            <a:spLocks noChangeArrowheads="1"/>
          </p:cNvSpPr>
          <p:nvPr/>
        </p:nvSpPr>
        <p:spPr bwMode="auto">
          <a:xfrm>
            <a:off x="5805488" y="6604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4" name="Rectangle 25"/>
          <p:cNvSpPr>
            <a:spLocks noChangeArrowheads="1"/>
          </p:cNvSpPr>
          <p:nvPr/>
        </p:nvSpPr>
        <p:spPr bwMode="auto">
          <a:xfrm>
            <a:off x="5641975" y="67151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5" name="Rectangle 25"/>
          <p:cNvSpPr>
            <a:spLocks noChangeArrowheads="1"/>
          </p:cNvSpPr>
          <p:nvPr/>
        </p:nvSpPr>
        <p:spPr bwMode="auto">
          <a:xfrm>
            <a:off x="5478463" y="6905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6" name="Rectangle 25"/>
          <p:cNvSpPr>
            <a:spLocks noChangeArrowheads="1"/>
          </p:cNvSpPr>
          <p:nvPr/>
        </p:nvSpPr>
        <p:spPr bwMode="auto">
          <a:xfrm>
            <a:off x="4481513" y="4873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7" name="Rectangle 25"/>
          <p:cNvSpPr>
            <a:spLocks noChangeArrowheads="1"/>
          </p:cNvSpPr>
          <p:nvPr/>
        </p:nvSpPr>
        <p:spPr bwMode="auto">
          <a:xfrm>
            <a:off x="4270375" y="50800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8" name="Rectangle 25"/>
          <p:cNvSpPr>
            <a:spLocks noChangeArrowheads="1"/>
          </p:cNvSpPr>
          <p:nvPr/>
        </p:nvSpPr>
        <p:spPr bwMode="auto">
          <a:xfrm>
            <a:off x="4005263" y="577850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09" name="Rectangle 25"/>
          <p:cNvSpPr>
            <a:spLocks noChangeArrowheads="1"/>
          </p:cNvSpPr>
          <p:nvPr/>
        </p:nvSpPr>
        <p:spPr bwMode="auto">
          <a:xfrm>
            <a:off x="2919413" y="448945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0" name="Rectangle 25"/>
          <p:cNvSpPr>
            <a:spLocks noChangeArrowheads="1"/>
          </p:cNvSpPr>
          <p:nvPr/>
        </p:nvSpPr>
        <p:spPr bwMode="auto">
          <a:xfrm>
            <a:off x="2044700" y="44402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1" name="Rectangle 25"/>
          <p:cNvSpPr>
            <a:spLocks noChangeArrowheads="1"/>
          </p:cNvSpPr>
          <p:nvPr/>
        </p:nvSpPr>
        <p:spPr bwMode="auto">
          <a:xfrm>
            <a:off x="3203575" y="37909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2" name="Rectangle 25"/>
          <p:cNvSpPr>
            <a:spLocks noChangeArrowheads="1"/>
          </p:cNvSpPr>
          <p:nvPr/>
        </p:nvSpPr>
        <p:spPr bwMode="auto">
          <a:xfrm>
            <a:off x="3051175" y="3800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3" name="Rectangle 25"/>
          <p:cNvSpPr>
            <a:spLocks noChangeArrowheads="1"/>
          </p:cNvSpPr>
          <p:nvPr/>
        </p:nvSpPr>
        <p:spPr bwMode="auto">
          <a:xfrm>
            <a:off x="2879725" y="3790950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4" name="Rectangle 25"/>
          <p:cNvSpPr>
            <a:spLocks noChangeArrowheads="1"/>
          </p:cNvSpPr>
          <p:nvPr/>
        </p:nvSpPr>
        <p:spPr bwMode="auto">
          <a:xfrm>
            <a:off x="2716213" y="37909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5" name="Rectangle 25"/>
          <p:cNvSpPr>
            <a:spLocks noChangeArrowheads="1"/>
          </p:cNvSpPr>
          <p:nvPr/>
        </p:nvSpPr>
        <p:spPr bwMode="auto">
          <a:xfrm>
            <a:off x="4210050" y="7731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6" name="Rectangle 25"/>
          <p:cNvSpPr>
            <a:spLocks noChangeArrowheads="1"/>
          </p:cNvSpPr>
          <p:nvPr/>
        </p:nvSpPr>
        <p:spPr bwMode="auto">
          <a:xfrm>
            <a:off x="2746375" y="44910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7" name="Rectangle 25"/>
          <p:cNvSpPr>
            <a:spLocks noChangeArrowheads="1"/>
          </p:cNvSpPr>
          <p:nvPr/>
        </p:nvSpPr>
        <p:spPr bwMode="auto">
          <a:xfrm>
            <a:off x="2552700" y="447992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8" name="Rectangle 25"/>
          <p:cNvSpPr>
            <a:spLocks noChangeArrowheads="1"/>
          </p:cNvSpPr>
          <p:nvPr/>
        </p:nvSpPr>
        <p:spPr bwMode="auto">
          <a:xfrm>
            <a:off x="1901825" y="44402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19" name="Rectangle 25"/>
          <p:cNvSpPr>
            <a:spLocks noChangeArrowheads="1"/>
          </p:cNvSpPr>
          <p:nvPr/>
        </p:nvSpPr>
        <p:spPr bwMode="auto">
          <a:xfrm>
            <a:off x="5783263" y="37798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0" name="Rectangle 25"/>
          <p:cNvSpPr>
            <a:spLocks noChangeArrowheads="1"/>
          </p:cNvSpPr>
          <p:nvPr/>
        </p:nvSpPr>
        <p:spPr bwMode="auto">
          <a:xfrm>
            <a:off x="5805488" y="394335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1" name="Rectangle 25"/>
          <p:cNvSpPr>
            <a:spLocks noChangeArrowheads="1"/>
          </p:cNvSpPr>
          <p:nvPr/>
        </p:nvSpPr>
        <p:spPr bwMode="auto">
          <a:xfrm>
            <a:off x="4695825" y="77152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2" name="Rectangle 25"/>
          <p:cNvSpPr>
            <a:spLocks noChangeArrowheads="1"/>
          </p:cNvSpPr>
          <p:nvPr/>
        </p:nvSpPr>
        <p:spPr bwMode="auto">
          <a:xfrm>
            <a:off x="4930775" y="7429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3" name="Rectangle 25"/>
          <p:cNvSpPr>
            <a:spLocks noChangeArrowheads="1"/>
          </p:cNvSpPr>
          <p:nvPr/>
        </p:nvSpPr>
        <p:spPr bwMode="auto">
          <a:xfrm>
            <a:off x="5114925" y="7318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4" name="Rectangle 25"/>
          <p:cNvSpPr>
            <a:spLocks noChangeArrowheads="1"/>
          </p:cNvSpPr>
          <p:nvPr/>
        </p:nvSpPr>
        <p:spPr bwMode="auto">
          <a:xfrm>
            <a:off x="5295900" y="7112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5" name="Rectangle 25"/>
          <p:cNvSpPr>
            <a:spLocks noChangeArrowheads="1"/>
          </p:cNvSpPr>
          <p:nvPr/>
        </p:nvSpPr>
        <p:spPr bwMode="auto">
          <a:xfrm>
            <a:off x="2524125" y="2936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6" name="Rectangle 25"/>
          <p:cNvSpPr>
            <a:spLocks noChangeArrowheads="1"/>
          </p:cNvSpPr>
          <p:nvPr/>
        </p:nvSpPr>
        <p:spPr bwMode="auto">
          <a:xfrm>
            <a:off x="3079750" y="3352800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7" name="Rectangle 25"/>
          <p:cNvSpPr>
            <a:spLocks noChangeArrowheads="1"/>
          </p:cNvSpPr>
          <p:nvPr/>
        </p:nvSpPr>
        <p:spPr bwMode="auto">
          <a:xfrm>
            <a:off x="2940050" y="33528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8" name="Rectangle 25"/>
          <p:cNvSpPr>
            <a:spLocks noChangeArrowheads="1"/>
          </p:cNvSpPr>
          <p:nvPr/>
        </p:nvSpPr>
        <p:spPr bwMode="auto">
          <a:xfrm>
            <a:off x="2725738" y="3343275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29" name="Rectangle 25"/>
          <p:cNvSpPr>
            <a:spLocks noChangeArrowheads="1"/>
          </p:cNvSpPr>
          <p:nvPr/>
        </p:nvSpPr>
        <p:spPr bwMode="auto">
          <a:xfrm>
            <a:off x="2535238" y="3343275"/>
            <a:ext cx="106362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0" name="Rectangle 25"/>
          <p:cNvSpPr>
            <a:spLocks noChangeArrowheads="1"/>
          </p:cNvSpPr>
          <p:nvPr/>
        </p:nvSpPr>
        <p:spPr bwMode="auto">
          <a:xfrm>
            <a:off x="4514850" y="33734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1" name="Rectangle 25"/>
          <p:cNvSpPr>
            <a:spLocks noChangeArrowheads="1"/>
          </p:cNvSpPr>
          <p:nvPr/>
        </p:nvSpPr>
        <p:spPr bwMode="auto">
          <a:xfrm>
            <a:off x="1446213" y="33623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2" name="Text Box 71"/>
          <p:cNvSpPr txBox="1">
            <a:spLocks noChangeArrowheads="1"/>
          </p:cNvSpPr>
          <p:nvPr/>
        </p:nvSpPr>
        <p:spPr bwMode="auto">
          <a:xfrm>
            <a:off x="1239838" y="2673350"/>
            <a:ext cx="1087437" cy="1952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lIns="40460" tIns="20229" rIns="40460" bIns="20229">
            <a:spAutoFit/>
          </a:bodyPr>
          <a:lstStyle/>
          <a:p>
            <a:pPr defTabSz="650875"/>
            <a:r>
              <a:rPr lang="ru-RU" sz="1000"/>
              <a:t>ул. Стариковых</a:t>
            </a:r>
          </a:p>
        </p:txBody>
      </p:sp>
      <p:sp>
        <p:nvSpPr>
          <p:cNvPr id="14533" name="Text Box 71"/>
          <p:cNvSpPr txBox="1">
            <a:spLocks noChangeArrowheads="1"/>
          </p:cNvSpPr>
          <p:nvPr/>
        </p:nvSpPr>
        <p:spPr bwMode="auto">
          <a:xfrm rot="-5625190">
            <a:off x="5132387" y="3073401"/>
            <a:ext cx="900113" cy="1952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lIns="40460" tIns="20229" rIns="40460" bIns="20229">
            <a:spAutoFit/>
          </a:bodyPr>
          <a:lstStyle/>
          <a:p>
            <a:pPr defTabSz="650875"/>
            <a:r>
              <a:rPr lang="ru-RU" sz="1000"/>
              <a:t>ул. Крупской</a:t>
            </a:r>
          </a:p>
        </p:txBody>
      </p:sp>
      <p:sp>
        <p:nvSpPr>
          <p:cNvPr id="14534" name="Rectangle 25"/>
          <p:cNvSpPr>
            <a:spLocks noChangeArrowheads="1"/>
          </p:cNvSpPr>
          <p:nvPr/>
        </p:nvSpPr>
        <p:spPr bwMode="auto">
          <a:xfrm>
            <a:off x="5073650" y="33829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5" name="Rectangle 25"/>
          <p:cNvSpPr>
            <a:spLocks noChangeArrowheads="1"/>
          </p:cNvSpPr>
          <p:nvPr/>
        </p:nvSpPr>
        <p:spPr bwMode="auto">
          <a:xfrm>
            <a:off x="4940300" y="33829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6" name="Rectangle 25"/>
          <p:cNvSpPr>
            <a:spLocks noChangeArrowheads="1"/>
          </p:cNvSpPr>
          <p:nvPr/>
        </p:nvSpPr>
        <p:spPr bwMode="auto">
          <a:xfrm>
            <a:off x="4787900" y="33734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7" name="Rectangle 25"/>
          <p:cNvSpPr>
            <a:spLocks noChangeArrowheads="1"/>
          </p:cNvSpPr>
          <p:nvPr/>
        </p:nvSpPr>
        <p:spPr bwMode="auto">
          <a:xfrm>
            <a:off x="4656138" y="33734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8" name="Rectangle 25"/>
          <p:cNvSpPr>
            <a:spLocks noChangeArrowheads="1"/>
          </p:cNvSpPr>
          <p:nvPr/>
        </p:nvSpPr>
        <p:spPr bwMode="auto">
          <a:xfrm>
            <a:off x="3517900" y="33623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39" name="Rectangle 25"/>
          <p:cNvSpPr>
            <a:spLocks noChangeArrowheads="1"/>
          </p:cNvSpPr>
          <p:nvPr/>
        </p:nvSpPr>
        <p:spPr bwMode="auto">
          <a:xfrm>
            <a:off x="3365500" y="33623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0" name="Rectangle 25"/>
          <p:cNvSpPr>
            <a:spLocks noChangeArrowheads="1"/>
          </p:cNvSpPr>
          <p:nvPr/>
        </p:nvSpPr>
        <p:spPr bwMode="auto">
          <a:xfrm>
            <a:off x="3224213" y="33734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1" name="Rectangle 25"/>
          <p:cNvSpPr>
            <a:spLocks noChangeArrowheads="1"/>
          </p:cNvSpPr>
          <p:nvPr/>
        </p:nvSpPr>
        <p:spPr bwMode="auto">
          <a:xfrm>
            <a:off x="2036763" y="3687763"/>
            <a:ext cx="106362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2" name="Rectangle 25"/>
          <p:cNvSpPr>
            <a:spLocks noChangeArrowheads="1"/>
          </p:cNvSpPr>
          <p:nvPr/>
        </p:nvSpPr>
        <p:spPr bwMode="auto">
          <a:xfrm>
            <a:off x="1882775" y="3697288"/>
            <a:ext cx="11112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3" name="Rectangle 25"/>
          <p:cNvSpPr>
            <a:spLocks noChangeArrowheads="1"/>
          </p:cNvSpPr>
          <p:nvPr/>
        </p:nvSpPr>
        <p:spPr bwMode="auto">
          <a:xfrm>
            <a:off x="1720850" y="36877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4" name="Rectangle 25"/>
          <p:cNvSpPr>
            <a:spLocks noChangeArrowheads="1"/>
          </p:cNvSpPr>
          <p:nvPr/>
        </p:nvSpPr>
        <p:spPr bwMode="auto">
          <a:xfrm>
            <a:off x="1577975" y="36782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5" name="Rectangle 25"/>
          <p:cNvSpPr>
            <a:spLocks noChangeArrowheads="1"/>
          </p:cNvSpPr>
          <p:nvPr/>
        </p:nvSpPr>
        <p:spPr bwMode="auto">
          <a:xfrm>
            <a:off x="1435100" y="3676650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6" name="Rectangle 25"/>
          <p:cNvSpPr>
            <a:spLocks noChangeArrowheads="1"/>
          </p:cNvSpPr>
          <p:nvPr/>
        </p:nvSpPr>
        <p:spPr bwMode="auto">
          <a:xfrm>
            <a:off x="1222375" y="3687763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7" name="Rectangle 25"/>
          <p:cNvSpPr>
            <a:spLocks noChangeArrowheads="1"/>
          </p:cNvSpPr>
          <p:nvPr/>
        </p:nvSpPr>
        <p:spPr bwMode="auto">
          <a:xfrm>
            <a:off x="3662363" y="3362325"/>
            <a:ext cx="10477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8" name="Rectangle 25"/>
          <p:cNvSpPr>
            <a:spLocks noChangeArrowheads="1"/>
          </p:cNvSpPr>
          <p:nvPr/>
        </p:nvSpPr>
        <p:spPr bwMode="auto">
          <a:xfrm>
            <a:off x="1303338" y="335280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49" name="Rectangle 25"/>
          <p:cNvSpPr>
            <a:spLocks noChangeArrowheads="1"/>
          </p:cNvSpPr>
          <p:nvPr/>
        </p:nvSpPr>
        <p:spPr bwMode="auto">
          <a:xfrm>
            <a:off x="2036763" y="3362325"/>
            <a:ext cx="106362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50" name="Rectangle 25"/>
          <p:cNvSpPr>
            <a:spLocks noChangeArrowheads="1"/>
          </p:cNvSpPr>
          <p:nvPr/>
        </p:nvSpPr>
        <p:spPr bwMode="auto">
          <a:xfrm>
            <a:off x="1901825" y="33623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51" name="Rectangle 25"/>
          <p:cNvSpPr>
            <a:spLocks noChangeArrowheads="1"/>
          </p:cNvSpPr>
          <p:nvPr/>
        </p:nvSpPr>
        <p:spPr bwMode="auto">
          <a:xfrm>
            <a:off x="1762125" y="33623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52" name="Rectangle 25"/>
          <p:cNvSpPr>
            <a:spLocks noChangeArrowheads="1"/>
          </p:cNvSpPr>
          <p:nvPr/>
        </p:nvSpPr>
        <p:spPr bwMode="auto">
          <a:xfrm>
            <a:off x="1608138" y="3362325"/>
            <a:ext cx="11112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53" name="Rectangle 25"/>
          <p:cNvSpPr>
            <a:spLocks noChangeArrowheads="1"/>
          </p:cNvSpPr>
          <p:nvPr/>
        </p:nvSpPr>
        <p:spPr bwMode="auto">
          <a:xfrm>
            <a:off x="5775325" y="35972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54" name="Rectangle 25"/>
          <p:cNvSpPr>
            <a:spLocks noChangeArrowheads="1"/>
          </p:cNvSpPr>
          <p:nvPr/>
        </p:nvSpPr>
        <p:spPr bwMode="auto">
          <a:xfrm>
            <a:off x="5799138" y="4127500"/>
            <a:ext cx="106362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423" name="Rectangle 25"/>
          <p:cNvSpPr>
            <a:spLocks noChangeArrowheads="1"/>
          </p:cNvSpPr>
          <p:nvPr/>
        </p:nvSpPr>
        <p:spPr bwMode="auto">
          <a:xfrm>
            <a:off x="5139738" y="4225926"/>
            <a:ext cx="228466" cy="30543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УБ</a:t>
            </a:r>
          </a:p>
        </p:txBody>
      </p:sp>
      <p:sp>
        <p:nvSpPr>
          <p:cNvPr id="424" name="Rectangle 25"/>
          <p:cNvSpPr>
            <a:spLocks noChangeArrowheads="1"/>
          </p:cNvSpPr>
          <p:nvPr/>
        </p:nvSpPr>
        <p:spPr bwMode="auto">
          <a:xfrm>
            <a:off x="4146550" y="4002406"/>
            <a:ext cx="227330" cy="30543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М</a:t>
            </a:r>
          </a:p>
        </p:txBody>
      </p:sp>
      <p:sp>
        <p:nvSpPr>
          <p:cNvPr id="425" name="Rectangle 25"/>
          <p:cNvSpPr>
            <a:spLocks noChangeArrowheads="1"/>
          </p:cNvSpPr>
          <p:nvPr/>
        </p:nvSpPr>
        <p:spPr bwMode="auto">
          <a:xfrm>
            <a:off x="2332990" y="1544777"/>
            <a:ext cx="227330" cy="303284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М</a:t>
            </a:r>
          </a:p>
        </p:txBody>
      </p:sp>
      <p:sp>
        <p:nvSpPr>
          <p:cNvPr id="427" name="Rectangle 25"/>
          <p:cNvSpPr>
            <a:spLocks noChangeArrowheads="1"/>
          </p:cNvSpPr>
          <p:nvPr/>
        </p:nvSpPr>
        <p:spPr bwMode="auto">
          <a:xfrm>
            <a:off x="4574406" y="3998841"/>
            <a:ext cx="225056" cy="306339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 err="1"/>
              <a:t>Адм</a:t>
            </a:r>
            <a:r>
              <a:rPr lang="ru-RU" sz="900" b="0" dirty="0"/>
              <a:t>.</a:t>
            </a:r>
          </a:p>
        </p:txBody>
      </p:sp>
      <p:sp>
        <p:nvSpPr>
          <p:cNvPr id="428" name="Rectangle 25"/>
          <p:cNvSpPr>
            <a:spLocks noChangeArrowheads="1"/>
          </p:cNvSpPr>
          <p:nvPr/>
        </p:nvSpPr>
        <p:spPr bwMode="auto">
          <a:xfrm>
            <a:off x="3575050" y="4077132"/>
            <a:ext cx="227330" cy="303284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М</a:t>
            </a:r>
          </a:p>
        </p:txBody>
      </p:sp>
      <p:sp>
        <p:nvSpPr>
          <p:cNvPr id="14561" name="Rectangle 25"/>
          <p:cNvSpPr>
            <a:spLocks noChangeArrowheads="1"/>
          </p:cNvSpPr>
          <p:nvPr/>
        </p:nvSpPr>
        <p:spPr bwMode="auto">
          <a:xfrm>
            <a:off x="5795963" y="4327525"/>
            <a:ext cx="10477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2" name="Rectangle 25"/>
          <p:cNvSpPr>
            <a:spLocks noChangeArrowheads="1"/>
          </p:cNvSpPr>
          <p:nvPr/>
        </p:nvSpPr>
        <p:spPr bwMode="auto">
          <a:xfrm>
            <a:off x="5846763" y="4856163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3" name="Rectangle 25"/>
          <p:cNvSpPr>
            <a:spLocks noChangeArrowheads="1"/>
          </p:cNvSpPr>
          <p:nvPr/>
        </p:nvSpPr>
        <p:spPr bwMode="auto">
          <a:xfrm>
            <a:off x="5448300" y="64627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4" name="Rectangle 25"/>
          <p:cNvSpPr>
            <a:spLocks noChangeArrowheads="1"/>
          </p:cNvSpPr>
          <p:nvPr/>
        </p:nvSpPr>
        <p:spPr bwMode="auto">
          <a:xfrm>
            <a:off x="5295900" y="646271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5" name="Rectangle 25"/>
          <p:cNvSpPr>
            <a:spLocks noChangeArrowheads="1"/>
          </p:cNvSpPr>
          <p:nvPr/>
        </p:nvSpPr>
        <p:spPr bwMode="auto">
          <a:xfrm>
            <a:off x="5133975" y="646271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6" name="Rectangle 25"/>
          <p:cNvSpPr>
            <a:spLocks noChangeArrowheads="1"/>
          </p:cNvSpPr>
          <p:nvPr/>
        </p:nvSpPr>
        <p:spPr bwMode="auto">
          <a:xfrm>
            <a:off x="4960938" y="64611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7" name="Rectangle 25"/>
          <p:cNvSpPr>
            <a:spLocks noChangeArrowheads="1"/>
          </p:cNvSpPr>
          <p:nvPr/>
        </p:nvSpPr>
        <p:spPr bwMode="auto">
          <a:xfrm>
            <a:off x="4819650" y="64627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8" name="Rectangle 25"/>
          <p:cNvSpPr>
            <a:spLocks noChangeArrowheads="1"/>
          </p:cNvSpPr>
          <p:nvPr/>
        </p:nvSpPr>
        <p:spPr bwMode="auto">
          <a:xfrm>
            <a:off x="5846763" y="5049838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69" name="Rectangle 25"/>
          <p:cNvSpPr>
            <a:spLocks noChangeArrowheads="1"/>
          </p:cNvSpPr>
          <p:nvPr/>
        </p:nvSpPr>
        <p:spPr bwMode="auto">
          <a:xfrm>
            <a:off x="5822950" y="5222875"/>
            <a:ext cx="11112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0" name="Rectangle 25"/>
          <p:cNvSpPr>
            <a:spLocks noChangeArrowheads="1"/>
          </p:cNvSpPr>
          <p:nvPr/>
        </p:nvSpPr>
        <p:spPr bwMode="auto">
          <a:xfrm>
            <a:off x="5886450" y="6594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1" name="Rectangle 25"/>
          <p:cNvSpPr>
            <a:spLocks noChangeArrowheads="1"/>
          </p:cNvSpPr>
          <p:nvPr/>
        </p:nvSpPr>
        <p:spPr bwMode="auto">
          <a:xfrm>
            <a:off x="3284538" y="44910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2" name="Rectangle 25"/>
          <p:cNvSpPr>
            <a:spLocks noChangeArrowheads="1"/>
          </p:cNvSpPr>
          <p:nvPr/>
        </p:nvSpPr>
        <p:spPr bwMode="auto">
          <a:xfrm>
            <a:off x="3427413" y="45005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3" name="Rectangle 25"/>
          <p:cNvSpPr>
            <a:spLocks noChangeArrowheads="1"/>
          </p:cNvSpPr>
          <p:nvPr/>
        </p:nvSpPr>
        <p:spPr bwMode="auto">
          <a:xfrm>
            <a:off x="3578225" y="4491038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4" name="Rectangle 25"/>
          <p:cNvSpPr>
            <a:spLocks noChangeArrowheads="1"/>
          </p:cNvSpPr>
          <p:nvPr/>
        </p:nvSpPr>
        <p:spPr bwMode="auto">
          <a:xfrm>
            <a:off x="3711575" y="44910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5" name="Rectangle 25"/>
          <p:cNvSpPr>
            <a:spLocks noChangeArrowheads="1"/>
          </p:cNvSpPr>
          <p:nvPr/>
        </p:nvSpPr>
        <p:spPr bwMode="auto">
          <a:xfrm>
            <a:off x="5357813" y="40846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6" name="Rectangle 25"/>
          <p:cNvSpPr>
            <a:spLocks noChangeArrowheads="1"/>
          </p:cNvSpPr>
          <p:nvPr/>
        </p:nvSpPr>
        <p:spPr bwMode="auto">
          <a:xfrm>
            <a:off x="5346700" y="39116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7" name="Rectangle 25"/>
          <p:cNvSpPr>
            <a:spLocks noChangeArrowheads="1"/>
          </p:cNvSpPr>
          <p:nvPr/>
        </p:nvSpPr>
        <p:spPr bwMode="auto">
          <a:xfrm>
            <a:off x="4221163" y="3394075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8" name="Rectangle 25"/>
          <p:cNvSpPr>
            <a:spLocks noChangeArrowheads="1"/>
          </p:cNvSpPr>
          <p:nvPr/>
        </p:nvSpPr>
        <p:spPr bwMode="auto">
          <a:xfrm>
            <a:off x="4371975" y="338455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79" name="Rectangle 25"/>
          <p:cNvSpPr>
            <a:spLocks noChangeArrowheads="1"/>
          </p:cNvSpPr>
          <p:nvPr/>
        </p:nvSpPr>
        <p:spPr bwMode="auto">
          <a:xfrm>
            <a:off x="5235575" y="33829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0" name="Rectangle 25"/>
          <p:cNvSpPr>
            <a:spLocks noChangeArrowheads="1"/>
          </p:cNvSpPr>
          <p:nvPr/>
        </p:nvSpPr>
        <p:spPr bwMode="auto">
          <a:xfrm>
            <a:off x="2959100" y="4835525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1" name="Rectangle 25"/>
          <p:cNvSpPr>
            <a:spLocks noChangeArrowheads="1"/>
          </p:cNvSpPr>
          <p:nvPr/>
        </p:nvSpPr>
        <p:spPr bwMode="auto">
          <a:xfrm>
            <a:off x="3092450" y="48355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2" name="Rectangle 25"/>
          <p:cNvSpPr>
            <a:spLocks noChangeArrowheads="1"/>
          </p:cNvSpPr>
          <p:nvPr/>
        </p:nvSpPr>
        <p:spPr bwMode="auto">
          <a:xfrm>
            <a:off x="3233738" y="48466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3" name="Rectangle 25"/>
          <p:cNvSpPr>
            <a:spLocks noChangeArrowheads="1"/>
          </p:cNvSpPr>
          <p:nvPr/>
        </p:nvSpPr>
        <p:spPr bwMode="auto">
          <a:xfrm>
            <a:off x="3378200" y="4835525"/>
            <a:ext cx="106363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4" name="Rectangle 25"/>
          <p:cNvSpPr>
            <a:spLocks noChangeArrowheads="1"/>
          </p:cNvSpPr>
          <p:nvPr/>
        </p:nvSpPr>
        <p:spPr bwMode="auto">
          <a:xfrm>
            <a:off x="3508375" y="48355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5" name="Rectangle 25"/>
          <p:cNvSpPr>
            <a:spLocks noChangeArrowheads="1"/>
          </p:cNvSpPr>
          <p:nvPr/>
        </p:nvSpPr>
        <p:spPr bwMode="auto">
          <a:xfrm>
            <a:off x="3651250" y="48466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6" name="Rectangle 25"/>
          <p:cNvSpPr>
            <a:spLocks noChangeArrowheads="1"/>
          </p:cNvSpPr>
          <p:nvPr/>
        </p:nvSpPr>
        <p:spPr bwMode="auto">
          <a:xfrm>
            <a:off x="3783013" y="48355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7" name="Rectangle 25"/>
          <p:cNvSpPr>
            <a:spLocks noChangeArrowheads="1"/>
          </p:cNvSpPr>
          <p:nvPr/>
        </p:nvSpPr>
        <p:spPr bwMode="auto">
          <a:xfrm>
            <a:off x="3913188" y="48466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8" name="Rectangle 25"/>
          <p:cNvSpPr>
            <a:spLocks noChangeArrowheads="1"/>
          </p:cNvSpPr>
          <p:nvPr/>
        </p:nvSpPr>
        <p:spPr bwMode="auto">
          <a:xfrm>
            <a:off x="4046538" y="48466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89" name="Rectangle 25"/>
          <p:cNvSpPr>
            <a:spLocks noChangeArrowheads="1"/>
          </p:cNvSpPr>
          <p:nvPr/>
        </p:nvSpPr>
        <p:spPr bwMode="auto">
          <a:xfrm>
            <a:off x="349250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0" name="Rectangle 25"/>
          <p:cNvSpPr>
            <a:spLocks noChangeArrowheads="1"/>
          </p:cNvSpPr>
          <p:nvPr/>
        </p:nvSpPr>
        <p:spPr bwMode="auto">
          <a:xfrm>
            <a:off x="1730375" y="4816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1" name="Rectangle 25"/>
          <p:cNvSpPr>
            <a:spLocks noChangeArrowheads="1"/>
          </p:cNvSpPr>
          <p:nvPr/>
        </p:nvSpPr>
        <p:spPr bwMode="auto">
          <a:xfrm>
            <a:off x="1873250" y="4816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2" name="Rectangle 25"/>
          <p:cNvSpPr>
            <a:spLocks noChangeArrowheads="1"/>
          </p:cNvSpPr>
          <p:nvPr/>
        </p:nvSpPr>
        <p:spPr bwMode="auto">
          <a:xfrm>
            <a:off x="2005013" y="48164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3" name="Rectangle 25"/>
          <p:cNvSpPr>
            <a:spLocks noChangeArrowheads="1"/>
          </p:cNvSpPr>
          <p:nvPr/>
        </p:nvSpPr>
        <p:spPr bwMode="auto">
          <a:xfrm>
            <a:off x="876300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4" name="Rectangle 25"/>
          <p:cNvSpPr>
            <a:spLocks noChangeArrowheads="1"/>
          </p:cNvSpPr>
          <p:nvPr/>
        </p:nvSpPr>
        <p:spPr bwMode="auto">
          <a:xfrm>
            <a:off x="714375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5" name="Rectangle 25"/>
          <p:cNvSpPr>
            <a:spLocks noChangeArrowheads="1"/>
          </p:cNvSpPr>
          <p:nvPr/>
        </p:nvSpPr>
        <p:spPr bwMode="auto">
          <a:xfrm>
            <a:off x="541338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6" name="Rectangle 25"/>
          <p:cNvSpPr>
            <a:spLocks noChangeArrowheads="1"/>
          </p:cNvSpPr>
          <p:nvPr/>
        </p:nvSpPr>
        <p:spPr bwMode="auto">
          <a:xfrm>
            <a:off x="2552700" y="48260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7" name="Rectangle 25"/>
          <p:cNvSpPr>
            <a:spLocks noChangeArrowheads="1"/>
          </p:cNvSpPr>
          <p:nvPr/>
        </p:nvSpPr>
        <p:spPr bwMode="auto">
          <a:xfrm>
            <a:off x="2695575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8" name="Rectangle 25"/>
          <p:cNvSpPr>
            <a:spLocks noChangeArrowheads="1"/>
          </p:cNvSpPr>
          <p:nvPr/>
        </p:nvSpPr>
        <p:spPr bwMode="auto">
          <a:xfrm>
            <a:off x="2827338" y="48355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599" name="Rectangle 25"/>
          <p:cNvSpPr>
            <a:spLocks noChangeArrowheads="1"/>
          </p:cNvSpPr>
          <p:nvPr/>
        </p:nvSpPr>
        <p:spPr bwMode="auto">
          <a:xfrm>
            <a:off x="5822950" y="4692650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0" name="Rectangle 25"/>
          <p:cNvSpPr>
            <a:spLocks noChangeArrowheads="1"/>
          </p:cNvSpPr>
          <p:nvPr/>
        </p:nvSpPr>
        <p:spPr bwMode="auto">
          <a:xfrm>
            <a:off x="5218113" y="492125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1" name="Rectangle 25"/>
          <p:cNvSpPr>
            <a:spLocks noChangeArrowheads="1"/>
          </p:cNvSpPr>
          <p:nvPr/>
        </p:nvSpPr>
        <p:spPr bwMode="auto">
          <a:xfrm>
            <a:off x="2746375" y="5576888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2" name="Rectangle 25"/>
          <p:cNvSpPr>
            <a:spLocks noChangeArrowheads="1"/>
          </p:cNvSpPr>
          <p:nvPr/>
        </p:nvSpPr>
        <p:spPr bwMode="auto">
          <a:xfrm>
            <a:off x="439738" y="173672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3" name="Rectangle 25"/>
          <p:cNvSpPr>
            <a:spLocks noChangeArrowheads="1"/>
          </p:cNvSpPr>
          <p:nvPr/>
        </p:nvSpPr>
        <p:spPr bwMode="auto">
          <a:xfrm>
            <a:off x="1049338" y="48053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4" name="Rectangle 25"/>
          <p:cNvSpPr>
            <a:spLocks noChangeArrowheads="1"/>
          </p:cNvSpPr>
          <p:nvPr/>
        </p:nvSpPr>
        <p:spPr bwMode="auto">
          <a:xfrm>
            <a:off x="1193800" y="4835525"/>
            <a:ext cx="106363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5" name="Rectangle 25"/>
          <p:cNvSpPr>
            <a:spLocks noChangeArrowheads="1"/>
          </p:cNvSpPr>
          <p:nvPr/>
        </p:nvSpPr>
        <p:spPr bwMode="auto">
          <a:xfrm>
            <a:off x="1323975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6" name="Rectangle 25"/>
          <p:cNvSpPr>
            <a:spLocks noChangeArrowheads="1"/>
          </p:cNvSpPr>
          <p:nvPr/>
        </p:nvSpPr>
        <p:spPr bwMode="auto">
          <a:xfrm>
            <a:off x="1466850" y="48260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7" name="Rectangle 25"/>
          <p:cNvSpPr>
            <a:spLocks noChangeArrowheads="1"/>
          </p:cNvSpPr>
          <p:nvPr/>
        </p:nvSpPr>
        <p:spPr bwMode="auto">
          <a:xfrm>
            <a:off x="1598613" y="48164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8" name="Rectangle 25"/>
          <p:cNvSpPr>
            <a:spLocks noChangeArrowheads="1"/>
          </p:cNvSpPr>
          <p:nvPr/>
        </p:nvSpPr>
        <p:spPr bwMode="auto">
          <a:xfrm>
            <a:off x="2759075" y="5994400"/>
            <a:ext cx="106363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09" name="Rectangle 25"/>
          <p:cNvSpPr>
            <a:spLocks noChangeArrowheads="1"/>
          </p:cNvSpPr>
          <p:nvPr/>
        </p:nvSpPr>
        <p:spPr bwMode="auto">
          <a:xfrm>
            <a:off x="2603500" y="59848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0" name="Rectangle 25"/>
          <p:cNvSpPr>
            <a:spLocks noChangeArrowheads="1"/>
          </p:cNvSpPr>
          <p:nvPr/>
        </p:nvSpPr>
        <p:spPr bwMode="auto">
          <a:xfrm>
            <a:off x="3222625" y="55784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1" name="Rectangle 25"/>
          <p:cNvSpPr>
            <a:spLocks noChangeArrowheads="1"/>
          </p:cNvSpPr>
          <p:nvPr/>
        </p:nvSpPr>
        <p:spPr bwMode="auto">
          <a:xfrm>
            <a:off x="5822950" y="4521200"/>
            <a:ext cx="11112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2" name="Rectangle 25"/>
          <p:cNvSpPr>
            <a:spLocks noChangeArrowheads="1"/>
          </p:cNvSpPr>
          <p:nvPr/>
        </p:nvSpPr>
        <p:spPr bwMode="auto">
          <a:xfrm>
            <a:off x="3111500" y="44799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3" name="Rectangle 25"/>
          <p:cNvSpPr>
            <a:spLocks noChangeArrowheads="1"/>
          </p:cNvSpPr>
          <p:nvPr/>
        </p:nvSpPr>
        <p:spPr bwMode="auto">
          <a:xfrm>
            <a:off x="3163888" y="5222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4" name="Rectangle 25"/>
          <p:cNvSpPr>
            <a:spLocks noChangeArrowheads="1"/>
          </p:cNvSpPr>
          <p:nvPr/>
        </p:nvSpPr>
        <p:spPr bwMode="auto">
          <a:xfrm>
            <a:off x="3305175" y="52324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5" name="Rectangle 25"/>
          <p:cNvSpPr>
            <a:spLocks noChangeArrowheads="1"/>
          </p:cNvSpPr>
          <p:nvPr/>
        </p:nvSpPr>
        <p:spPr bwMode="auto">
          <a:xfrm>
            <a:off x="3448050" y="52324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6" name="Rectangle 25"/>
          <p:cNvSpPr>
            <a:spLocks noChangeArrowheads="1"/>
          </p:cNvSpPr>
          <p:nvPr/>
        </p:nvSpPr>
        <p:spPr bwMode="auto">
          <a:xfrm>
            <a:off x="3602038" y="5222875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7" name="Rectangle 25"/>
          <p:cNvSpPr>
            <a:spLocks noChangeArrowheads="1"/>
          </p:cNvSpPr>
          <p:nvPr/>
        </p:nvSpPr>
        <p:spPr bwMode="auto">
          <a:xfrm>
            <a:off x="3752850" y="5222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8" name="Rectangle 25"/>
          <p:cNvSpPr>
            <a:spLocks noChangeArrowheads="1"/>
          </p:cNvSpPr>
          <p:nvPr/>
        </p:nvSpPr>
        <p:spPr bwMode="auto">
          <a:xfrm>
            <a:off x="3894138" y="52324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19" name="Rectangle 25"/>
          <p:cNvSpPr>
            <a:spLocks noChangeArrowheads="1"/>
          </p:cNvSpPr>
          <p:nvPr/>
        </p:nvSpPr>
        <p:spPr bwMode="auto">
          <a:xfrm>
            <a:off x="4025900" y="52324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0" name="Rectangle 25"/>
          <p:cNvSpPr>
            <a:spLocks noChangeArrowheads="1"/>
          </p:cNvSpPr>
          <p:nvPr/>
        </p:nvSpPr>
        <p:spPr bwMode="auto">
          <a:xfrm>
            <a:off x="2898775" y="55784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1" name="Rectangle 25"/>
          <p:cNvSpPr>
            <a:spLocks noChangeArrowheads="1"/>
          </p:cNvSpPr>
          <p:nvPr/>
        </p:nvSpPr>
        <p:spPr bwMode="auto">
          <a:xfrm>
            <a:off x="3051175" y="55880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2" name="Rectangle 25"/>
          <p:cNvSpPr>
            <a:spLocks noChangeArrowheads="1"/>
          </p:cNvSpPr>
          <p:nvPr/>
        </p:nvSpPr>
        <p:spPr bwMode="auto">
          <a:xfrm>
            <a:off x="1912938" y="52117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3" name="Rectangle 25"/>
          <p:cNvSpPr>
            <a:spLocks noChangeArrowheads="1"/>
          </p:cNvSpPr>
          <p:nvPr/>
        </p:nvSpPr>
        <p:spPr bwMode="auto">
          <a:xfrm>
            <a:off x="3741738" y="55673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4" name="Rectangle 25"/>
          <p:cNvSpPr>
            <a:spLocks noChangeArrowheads="1"/>
          </p:cNvSpPr>
          <p:nvPr/>
        </p:nvSpPr>
        <p:spPr bwMode="auto">
          <a:xfrm>
            <a:off x="3549650" y="5567363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5" name="Rectangle 25"/>
          <p:cNvSpPr>
            <a:spLocks noChangeArrowheads="1"/>
          </p:cNvSpPr>
          <p:nvPr/>
        </p:nvSpPr>
        <p:spPr bwMode="auto">
          <a:xfrm>
            <a:off x="3894138" y="55689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6" name="Rectangle 25"/>
          <p:cNvSpPr>
            <a:spLocks noChangeArrowheads="1"/>
          </p:cNvSpPr>
          <p:nvPr/>
        </p:nvSpPr>
        <p:spPr bwMode="auto">
          <a:xfrm>
            <a:off x="3386138" y="5557838"/>
            <a:ext cx="106362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7" name="Rectangle 25"/>
          <p:cNvSpPr>
            <a:spLocks noChangeArrowheads="1"/>
          </p:cNvSpPr>
          <p:nvPr/>
        </p:nvSpPr>
        <p:spPr bwMode="auto">
          <a:xfrm>
            <a:off x="2595563" y="5211763"/>
            <a:ext cx="106362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8" name="Rectangle 25"/>
          <p:cNvSpPr>
            <a:spLocks noChangeArrowheads="1"/>
          </p:cNvSpPr>
          <p:nvPr/>
        </p:nvSpPr>
        <p:spPr bwMode="auto">
          <a:xfrm>
            <a:off x="2735263" y="521176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29" name="Rectangle 25"/>
          <p:cNvSpPr>
            <a:spLocks noChangeArrowheads="1"/>
          </p:cNvSpPr>
          <p:nvPr/>
        </p:nvSpPr>
        <p:spPr bwMode="auto">
          <a:xfrm>
            <a:off x="2879725" y="5222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0" name="Rectangle 25"/>
          <p:cNvSpPr>
            <a:spLocks noChangeArrowheads="1"/>
          </p:cNvSpPr>
          <p:nvPr/>
        </p:nvSpPr>
        <p:spPr bwMode="auto">
          <a:xfrm>
            <a:off x="3019425" y="52228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2" name="Rectangle 25"/>
          <p:cNvSpPr>
            <a:spLocks noChangeArrowheads="1"/>
          </p:cNvSpPr>
          <p:nvPr/>
        </p:nvSpPr>
        <p:spPr bwMode="auto">
          <a:xfrm>
            <a:off x="3833813" y="106680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3" name="Rectangle 25"/>
          <p:cNvSpPr>
            <a:spLocks noChangeArrowheads="1"/>
          </p:cNvSpPr>
          <p:nvPr/>
        </p:nvSpPr>
        <p:spPr bwMode="auto">
          <a:xfrm>
            <a:off x="388938" y="2500313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4" name="Rectangle 25"/>
          <p:cNvSpPr>
            <a:spLocks noChangeArrowheads="1"/>
          </p:cNvSpPr>
          <p:nvPr/>
        </p:nvSpPr>
        <p:spPr bwMode="auto">
          <a:xfrm>
            <a:off x="1090613" y="52022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5" name="Rectangle 25"/>
          <p:cNvSpPr>
            <a:spLocks noChangeArrowheads="1"/>
          </p:cNvSpPr>
          <p:nvPr/>
        </p:nvSpPr>
        <p:spPr bwMode="auto">
          <a:xfrm>
            <a:off x="1222375" y="52022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6" name="Rectangle 25"/>
          <p:cNvSpPr>
            <a:spLocks noChangeArrowheads="1"/>
          </p:cNvSpPr>
          <p:nvPr/>
        </p:nvSpPr>
        <p:spPr bwMode="auto">
          <a:xfrm>
            <a:off x="1365250" y="5202238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7" name="Rectangle 25"/>
          <p:cNvSpPr>
            <a:spLocks noChangeArrowheads="1"/>
          </p:cNvSpPr>
          <p:nvPr/>
        </p:nvSpPr>
        <p:spPr bwMode="auto">
          <a:xfrm>
            <a:off x="1506538" y="52022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8" name="Rectangle 25"/>
          <p:cNvSpPr>
            <a:spLocks noChangeArrowheads="1"/>
          </p:cNvSpPr>
          <p:nvPr/>
        </p:nvSpPr>
        <p:spPr bwMode="auto">
          <a:xfrm>
            <a:off x="1638300" y="52117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39" name="Rectangle 25"/>
          <p:cNvSpPr>
            <a:spLocks noChangeArrowheads="1"/>
          </p:cNvSpPr>
          <p:nvPr/>
        </p:nvSpPr>
        <p:spPr bwMode="auto">
          <a:xfrm>
            <a:off x="1781175" y="52117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0" name="Rectangle 25"/>
          <p:cNvSpPr>
            <a:spLocks noChangeArrowheads="1"/>
          </p:cNvSpPr>
          <p:nvPr/>
        </p:nvSpPr>
        <p:spPr bwMode="auto">
          <a:xfrm>
            <a:off x="3549650" y="630238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1" name="Rectangle 25"/>
          <p:cNvSpPr>
            <a:spLocks noChangeArrowheads="1"/>
          </p:cNvSpPr>
          <p:nvPr/>
        </p:nvSpPr>
        <p:spPr bwMode="auto">
          <a:xfrm>
            <a:off x="2116138" y="1706563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2" name="Rectangle 25"/>
          <p:cNvSpPr>
            <a:spLocks noChangeArrowheads="1"/>
          </p:cNvSpPr>
          <p:nvPr/>
        </p:nvSpPr>
        <p:spPr bwMode="auto">
          <a:xfrm>
            <a:off x="663575" y="1727200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3" name="Rectangle 25"/>
          <p:cNvSpPr>
            <a:spLocks noChangeArrowheads="1"/>
          </p:cNvSpPr>
          <p:nvPr/>
        </p:nvSpPr>
        <p:spPr bwMode="auto">
          <a:xfrm>
            <a:off x="3997325" y="84455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4" name="Rectangle 25"/>
          <p:cNvSpPr>
            <a:spLocks noChangeArrowheads="1"/>
          </p:cNvSpPr>
          <p:nvPr/>
        </p:nvSpPr>
        <p:spPr bwMode="auto">
          <a:xfrm>
            <a:off x="3681413" y="8842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5" name="Rectangle 25"/>
          <p:cNvSpPr>
            <a:spLocks noChangeArrowheads="1"/>
          </p:cNvSpPr>
          <p:nvPr/>
        </p:nvSpPr>
        <p:spPr bwMode="auto">
          <a:xfrm>
            <a:off x="3365500" y="4873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6" name="Rectangle 25"/>
          <p:cNvSpPr>
            <a:spLocks noChangeArrowheads="1"/>
          </p:cNvSpPr>
          <p:nvPr/>
        </p:nvSpPr>
        <p:spPr bwMode="auto">
          <a:xfrm>
            <a:off x="185738" y="17272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8" name="Rectangle 25"/>
          <p:cNvSpPr>
            <a:spLocks noChangeArrowheads="1"/>
          </p:cNvSpPr>
          <p:nvPr/>
        </p:nvSpPr>
        <p:spPr bwMode="auto">
          <a:xfrm>
            <a:off x="3690938" y="598487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49" name="Rectangle 25"/>
          <p:cNvSpPr>
            <a:spLocks noChangeArrowheads="1"/>
          </p:cNvSpPr>
          <p:nvPr/>
        </p:nvSpPr>
        <p:spPr bwMode="auto">
          <a:xfrm>
            <a:off x="5822950" y="5424488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50" name="Rectangle 25"/>
          <p:cNvSpPr>
            <a:spLocks noChangeArrowheads="1"/>
          </p:cNvSpPr>
          <p:nvPr/>
        </p:nvSpPr>
        <p:spPr bwMode="auto">
          <a:xfrm>
            <a:off x="5856288" y="62071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51" name="Rectangle 25"/>
          <p:cNvSpPr>
            <a:spLocks noChangeArrowheads="1"/>
          </p:cNvSpPr>
          <p:nvPr/>
        </p:nvSpPr>
        <p:spPr bwMode="auto">
          <a:xfrm>
            <a:off x="5886450" y="64103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563" name="Rectangle 25"/>
          <p:cNvSpPr>
            <a:spLocks noChangeArrowheads="1"/>
          </p:cNvSpPr>
          <p:nvPr/>
        </p:nvSpPr>
        <p:spPr bwMode="auto">
          <a:xfrm>
            <a:off x="4911090" y="3778886"/>
            <a:ext cx="227330" cy="30543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СДК</a:t>
            </a:r>
          </a:p>
        </p:txBody>
      </p:sp>
      <p:sp>
        <p:nvSpPr>
          <p:cNvPr id="14655" name="Text Box 71"/>
          <p:cNvSpPr txBox="1">
            <a:spLocks noChangeArrowheads="1"/>
          </p:cNvSpPr>
          <p:nvPr/>
        </p:nvSpPr>
        <p:spPr bwMode="auto">
          <a:xfrm>
            <a:off x="1076325" y="4583113"/>
            <a:ext cx="1104900" cy="193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40460" tIns="20229" rIns="40460" bIns="20229">
            <a:spAutoFit/>
          </a:bodyPr>
          <a:lstStyle/>
          <a:p>
            <a:pPr defTabSz="650875"/>
            <a:r>
              <a:rPr lang="ru-RU" sz="1000" dirty="0"/>
              <a:t>ул. Мамонтова</a:t>
            </a:r>
          </a:p>
        </p:txBody>
      </p:sp>
      <p:sp>
        <p:nvSpPr>
          <p:cNvPr id="14656" name="Text Box 71"/>
          <p:cNvSpPr txBox="1">
            <a:spLocks noChangeArrowheads="1"/>
          </p:cNvSpPr>
          <p:nvPr/>
        </p:nvSpPr>
        <p:spPr bwMode="auto">
          <a:xfrm>
            <a:off x="2509838" y="3544888"/>
            <a:ext cx="700087" cy="1952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lIns="40460" tIns="20229" rIns="40460" bIns="20229">
            <a:spAutoFit/>
          </a:bodyPr>
          <a:lstStyle/>
          <a:p>
            <a:pPr defTabSz="650875"/>
            <a:r>
              <a:rPr lang="ru-RU" sz="1000" dirty="0"/>
              <a:t>ул. Новая</a:t>
            </a:r>
          </a:p>
        </p:txBody>
      </p:sp>
      <p:sp>
        <p:nvSpPr>
          <p:cNvPr id="14657" name="Rectangle 25"/>
          <p:cNvSpPr>
            <a:spLocks noChangeArrowheads="1"/>
          </p:cNvSpPr>
          <p:nvPr/>
        </p:nvSpPr>
        <p:spPr bwMode="auto">
          <a:xfrm>
            <a:off x="3822700" y="5984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58" name="Rectangle 25"/>
          <p:cNvSpPr>
            <a:spLocks noChangeArrowheads="1"/>
          </p:cNvSpPr>
          <p:nvPr/>
        </p:nvSpPr>
        <p:spPr bwMode="auto">
          <a:xfrm>
            <a:off x="3973513" y="6003925"/>
            <a:ext cx="11112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59" name="Rectangle 25"/>
          <p:cNvSpPr>
            <a:spLocks noChangeArrowheads="1"/>
          </p:cNvSpPr>
          <p:nvPr/>
        </p:nvSpPr>
        <p:spPr bwMode="auto">
          <a:xfrm>
            <a:off x="4127500" y="6003925"/>
            <a:ext cx="111125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0" name="Rectangle 25"/>
          <p:cNvSpPr>
            <a:spLocks noChangeArrowheads="1"/>
          </p:cNvSpPr>
          <p:nvPr/>
        </p:nvSpPr>
        <p:spPr bwMode="auto">
          <a:xfrm>
            <a:off x="4057650" y="55578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1" name="Rectangle 25"/>
          <p:cNvSpPr>
            <a:spLocks noChangeArrowheads="1"/>
          </p:cNvSpPr>
          <p:nvPr/>
        </p:nvSpPr>
        <p:spPr bwMode="auto">
          <a:xfrm>
            <a:off x="4197350" y="5557838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2" name="Rectangle 25"/>
          <p:cNvSpPr>
            <a:spLocks noChangeArrowheads="1"/>
          </p:cNvSpPr>
          <p:nvPr/>
        </p:nvSpPr>
        <p:spPr bwMode="auto">
          <a:xfrm>
            <a:off x="4341813" y="55673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3" name="Rectangle 25"/>
          <p:cNvSpPr>
            <a:spLocks noChangeArrowheads="1"/>
          </p:cNvSpPr>
          <p:nvPr/>
        </p:nvSpPr>
        <p:spPr bwMode="auto">
          <a:xfrm>
            <a:off x="4514850" y="55673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4" name="Rectangle 25"/>
          <p:cNvSpPr>
            <a:spLocks noChangeArrowheads="1"/>
          </p:cNvSpPr>
          <p:nvPr/>
        </p:nvSpPr>
        <p:spPr bwMode="auto">
          <a:xfrm>
            <a:off x="4667250" y="5557838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5" name="Rectangle 25"/>
          <p:cNvSpPr>
            <a:spLocks noChangeArrowheads="1"/>
          </p:cNvSpPr>
          <p:nvPr/>
        </p:nvSpPr>
        <p:spPr bwMode="auto">
          <a:xfrm>
            <a:off x="4281488" y="59944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6" name="Rectangle 25"/>
          <p:cNvSpPr>
            <a:spLocks noChangeArrowheads="1"/>
          </p:cNvSpPr>
          <p:nvPr/>
        </p:nvSpPr>
        <p:spPr bwMode="auto">
          <a:xfrm>
            <a:off x="4432300" y="59848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7" name="Rectangle 25"/>
          <p:cNvSpPr>
            <a:spLocks noChangeArrowheads="1"/>
          </p:cNvSpPr>
          <p:nvPr/>
        </p:nvSpPr>
        <p:spPr bwMode="auto">
          <a:xfrm>
            <a:off x="4575175" y="59944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8" name="Rectangle 25"/>
          <p:cNvSpPr>
            <a:spLocks noChangeArrowheads="1"/>
          </p:cNvSpPr>
          <p:nvPr/>
        </p:nvSpPr>
        <p:spPr bwMode="auto">
          <a:xfrm>
            <a:off x="4719638" y="5984875"/>
            <a:ext cx="106362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69" name="Rectangle 25"/>
          <p:cNvSpPr>
            <a:spLocks noChangeArrowheads="1"/>
          </p:cNvSpPr>
          <p:nvPr/>
        </p:nvSpPr>
        <p:spPr bwMode="auto">
          <a:xfrm>
            <a:off x="4849813" y="5984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0" name="Rectangle 25"/>
          <p:cNvSpPr>
            <a:spLocks noChangeArrowheads="1"/>
          </p:cNvSpPr>
          <p:nvPr/>
        </p:nvSpPr>
        <p:spPr bwMode="auto">
          <a:xfrm>
            <a:off x="2908300" y="59944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1" name="Rectangle 25"/>
          <p:cNvSpPr>
            <a:spLocks noChangeArrowheads="1"/>
          </p:cNvSpPr>
          <p:nvPr/>
        </p:nvSpPr>
        <p:spPr bwMode="auto">
          <a:xfrm>
            <a:off x="3375025" y="5984875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2" name="Rectangle 25"/>
          <p:cNvSpPr>
            <a:spLocks noChangeArrowheads="1"/>
          </p:cNvSpPr>
          <p:nvPr/>
        </p:nvSpPr>
        <p:spPr bwMode="auto">
          <a:xfrm>
            <a:off x="3214688" y="598487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3" name="Rectangle 25"/>
          <p:cNvSpPr>
            <a:spLocks noChangeArrowheads="1"/>
          </p:cNvSpPr>
          <p:nvPr/>
        </p:nvSpPr>
        <p:spPr bwMode="auto">
          <a:xfrm>
            <a:off x="3071813" y="5994400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4" name="Rectangle 25"/>
          <p:cNvSpPr>
            <a:spLocks noChangeArrowheads="1"/>
          </p:cNvSpPr>
          <p:nvPr/>
        </p:nvSpPr>
        <p:spPr bwMode="auto">
          <a:xfrm>
            <a:off x="3549650" y="5973763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5" name="Text Box 71"/>
          <p:cNvSpPr txBox="1">
            <a:spLocks noChangeArrowheads="1"/>
          </p:cNvSpPr>
          <p:nvPr/>
        </p:nvSpPr>
        <p:spPr bwMode="auto">
          <a:xfrm>
            <a:off x="3675063" y="6208713"/>
            <a:ext cx="768350" cy="193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lIns="40460" tIns="20229" rIns="40460" bIns="20229">
            <a:spAutoFit/>
          </a:bodyPr>
          <a:lstStyle/>
          <a:p>
            <a:pPr defTabSz="650875"/>
            <a:r>
              <a:rPr lang="ru-RU" sz="1000"/>
              <a:t>ул. Кирова</a:t>
            </a:r>
          </a:p>
        </p:txBody>
      </p:sp>
      <p:sp>
        <p:nvSpPr>
          <p:cNvPr id="14676" name="Rectangle 25"/>
          <p:cNvSpPr>
            <a:spLocks noChangeArrowheads="1"/>
          </p:cNvSpPr>
          <p:nvPr/>
        </p:nvSpPr>
        <p:spPr bwMode="auto">
          <a:xfrm>
            <a:off x="4659313" y="6462713"/>
            <a:ext cx="106362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7" name="Rectangle 25"/>
          <p:cNvSpPr>
            <a:spLocks noChangeArrowheads="1"/>
          </p:cNvSpPr>
          <p:nvPr/>
        </p:nvSpPr>
        <p:spPr bwMode="auto">
          <a:xfrm>
            <a:off x="3071813" y="64516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8" name="Rectangle 25"/>
          <p:cNvSpPr>
            <a:spLocks noChangeArrowheads="1"/>
          </p:cNvSpPr>
          <p:nvPr/>
        </p:nvSpPr>
        <p:spPr bwMode="auto">
          <a:xfrm>
            <a:off x="5822950" y="5618163"/>
            <a:ext cx="109538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79" name="Rectangle 25"/>
          <p:cNvSpPr>
            <a:spLocks noChangeArrowheads="1"/>
          </p:cNvSpPr>
          <p:nvPr/>
        </p:nvSpPr>
        <p:spPr bwMode="auto">
          <a:xfrm>
            <a:off x="5846763" y="58213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0" name="Rectangle 25"/>
          <p:cNvSpPr>
            <a:spLocks noChangeArrowheads="1"/>
          </p:cNvSpPr>
          <p:nvPr/>
        </p:nvSpPr>
        <p:spPr bwMode="auto">
          <a:xfrm>
            <a:off x="5846763" y="6024563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cxnSp>
        <p:nvCxnSpPr>
          <p:cNvPr id="14681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2367757" y="6634956"/>
            <a:ext cx="43656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682" name="Rectangle 25"/>
          <p:cNvSpPr>
            <a:spLocks noChangeArrowheads="1"/>
          </p:cNvSpPr>
          <p:nvPr/>
        </p:nvSpPr>
        <p:spPr bwMode="auto">
          <a:xfrm>
            <a:off x="3997325" y="646271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3" name="Rectangle 25"/>
          <p:cNvSpPr>
            <a:spLocks noChangeArrowheads="1"/>
          </p:cNvSpPr>
          <p:nvPr/>
        </p:nvSpPr>
        <p:spPr bwMode="auto">
          <a:xfrm>
            <a:off x="2695575" y="6451600"/>
            <a:ext cx="109538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4" name="Rectangle 25"/>
          <p:cNvSpPr>
            <a:spLocks noChangeArrowheads="1"/>
          </p:cNvSpPr>
          <p:nvPr/>
        </p:nvSpPr>
        <p:spPr bwMode="auto">
          <a:xfrm>
            <a:off x="2887663" y="64611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5" name="Rectangle 25"/>
          <p:cNvSpPr>
            <a:spLocks noChangeArrowheads="1"/>
          </p:cNvSpPr>
          <p:nvPr/>
        </p:nvSpPr>
        <p:spPr bwMode="auto">
          <a:xfrm>
            <a:off x="3224213" y="64722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6" name="Rectangle 25"/>
          <p:cNvSpPr>
            <a:spLocks noChangeArrowheads="1"/>
          </p:cNvSpPr>
          <p:nvPr/>
        </p:nvSpPr>
        <p:spPr bwMode="auto">
          <a:xfrm>
            <a:off x="3386138" y="6461125"/>
            <a:ext cx="109537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7" name="Rectangle 25"/>
          <p:cNvSpPr>
            <a:spLocks noChangeArrowheads="1"/>
          </p:cNvSpPr>
          <p:nvPr/>
        </p:nvSpPr>
        <p:spPr bwMode="auto">
          <a:xfrm>
            <a:off x="3529013" y="6461125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8" name="Rectangle 25"/>
          <p:cNvSpPr>
            <a:spLocks noChangeArrowheads="1"/>
          </p:cNvSpPr>
          <p:nvPr/>
        </p:nvSpPr>
        <p:spPr bwMode="auto">
          <a:xfrm>
            <a:off x="3670300" y="6472238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89" name="Rectangle 25"/>
          <p:cNvSpPr>
            <a:spLocks noChangeArrowheads="1"/>
          </p:cNvSpPr>
          <p:nvPr/>
        </p:nvSpPr>
        <p:spPr bwMode="auto">
          <a:xfrm>
            <a:off x="3833813" y="6470650"/>
            <a:ext cx="107950" cy="133350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90" name="Rectangle 25"/>
          <p:cNvSpPr>
            <a:spLocks noChangeArrowheads="1"/>
          </p:cNvSpPr>
          <p:nvPr/>
        </p:nvSpPr>
        <p:spPr bwMode="auto">
          <a:xfrm>
            <a:off x="4495800" y="6462713"/>
            <a:ext cx="106363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91" name="Rectangle 25"/>
          <p:cNvSpPr>
            <a:spLocks noChangeArrowheads="1"/>
          </p:cNvSpPr>
          <p:nvPr/>
        </p:nvSpPr>
        <p:spPr bwMode="auto">
          <a:xfrm>
            <a:off x="4311650" y="64611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692" name="Rectangle 25"/>
          <p:cNvSpPr>
            <a:spLocks noChangeArrowheads="1"/>
          </p:cNvSpPr>
          <p:nvPr/>
        </p:nvSpPr>
        <p:spPr bwMode="auto">
          <a:xfrm>
            <a:off x="4160838" y="6461125"/>
            <a:ext cx="104775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cxnSp>
        <p:nvCxnSpPr>
          <p:cNvPr id="14693" name="Прямая соединительная линия 158"/>
          <p:cNvCxnSpPr>
            <a:cxnSpLocks noChangeShapeType="1"/>
          </p:cNvCxnSpPr>
          <p:nvPr/>
        </p:nvCxnSpPr>
        <p:spPr bwMode="auto">
          <a:xfrm rot="5400000">
            <a:off x="2143919" y="3199607"/>
            <a:ext cx="630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4" name="Прямая соединительная линия 158"/>
          <p:cNvCxnSpPr>
            <a:cxnSpLocks noChangeShapeType="1"/>
          </p:cNvCxnSpPr>
          <p:nvPr/>
        </p:nvCxnSpPr>
        <p:spPr bwMode="auto">
          <a:xfrm rot="5400000">
            <a:off x="1848644" y="3220244"/>
            <a:ext cx="652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5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38400" y="2662238"/>
            <a:ext cx="139223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6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47925" y="2886075"/>
            <a:ext cx="139223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7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1168400" y="3535363"/>
            <a:ext cx="9858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8" name="Прямая соединительная линия 158"/>
          <p:cNvCxnSpPr>
            <a:cxnSpLocks noChangeShapeType="1"/>
          </p:cNvCxnSpPr>
          <p:nvPr/>
        </p:nvCxnSpPr>
        <p:spPr bwMode="auto">
          <a:xfrm flipV="1">
            <a:off x="1147763" y="3648075"/>
            <a:ext cx="105727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99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59038" y="3516313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0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78088" y="3759200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1" name="Прямая соединительная линия 158"/>
          <p:cNvCxnSpPr>
            <a:cxnSpLocks noChangeShapeType="1"/>
          </p:cNvCxnSpPr>
          <p:nvPr/>
        </p:nvCxnSpPr>
        <p:spPr bwMode="auto">
          <a:xfrm rot="5400000" flipH="1" flipV="1">
            <a:off x="2053431" y="4175919"/>
            <a:ext cx="852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2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525838" y="3200400"/>
            <a:ext cx="61912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3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698875" y="2387600"/>
            <a:ext cx="61912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4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540919" y="2382044"/>
            <a:ext cx="568325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5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1712119" y="4139406"/>
            <a:ext cx="974725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6" name="Прямая соединительная линия 158"/>
          <p:cNvCxnSpPr>
            <a:cxnSpLocks noChangeShapeType="1"/>
          </p:cNvCxnSpPr>
          <p:nvPr/>
        </p:nvCxnSpPr>
        <p:spPr bwMode="auto">
          <a:xfrm rot="10800000" flipV="1">
            <a:off x="2509838" y="5557838"/>
            <a:ext cx="30178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7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652043" y="4190207"/>
            <a:ext cx="874713" cy="31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8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749675" y="3251200"/>
            <a:ext cx="61912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09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3448844" y="4201319"/>
            <a:ext cx="863600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0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043363" y="2936875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1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002088" y="2703513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2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094163" y="3759200"/>
            <a:ext cx="1392237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3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073525" y="3567113"/>
            <a:ext cx="139223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714" name="Text Box 71"/>
          <p:cNvSpPr txBox="1">
            <a:spLocks noChangeArrowheads="1"/>
          </p:cNvSpPr>
          <p:nvPr/>
        </p:nvSpPr>
        <p:spPr bwMode="auto">
          <a:xfrm>
            <a:off x="3059113" y="1885950"/>
            <a:ext cx="1268412" cy="193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40460" tIns="20229" rIns="40460" bIns="20229">
            <a:spAutoFit/>
          </a:bodyPr>
          <a:lstStyle/>
          <a:p>
            <a:pPr defTabSz="650875"/>
            <a:r>
              <a:rPr lang="ru-RU" sz="1000"/>
              <a:t>ул. Горьковская</a:t>
            </a:r>
          </a:p>
        </p:txBody>
      </p:sp>
      <p:cxnSp>
        <p:nvCxnSpPr>
          <p:cNvPr id="14715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022725" y="2093913"/>
            <a:ext cx="1362075" cy="619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6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5648325" y="2571750"/>
            <a:ext cx="140335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7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5627688" y="2408238"/>
            <a:ext cx="1412875" cy="20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8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2498725" y="4795838"/>
            <a:ext cx="3028950" cy="39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19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4398963" y="1798638"/>
            <a:ext cx="1260475" cy="8429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20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2215356" y="5861845"/>
            <a:ext cx="619125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21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2194719" y="5099844"/>
            <a:ext cx="619125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22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1524001" y="5475287"/>
            <a:ext cx="1422400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23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V="1">
            <a:off x="5140325" y="3260725"/>
            <a:ext cx="62071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724" name="Text Box 71"/>
          <p:cNvSpPr txBox="1">
            <a:spLocks noChangeArrowheads="1"/>
          </p:cNvSpPr>
          <p:nvPr/>
        </p:nvSpPr>
        <p:spPr bwMode="auto">
          <a:xfrm>
            <a:off x="6000750" y="2378075"/>
            <a:ext cx="1189038" cy="193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40460" tIns="20229" rIns="40460" bIns="20229">
            <a:spAutoFit/>
          </a:bodyPr>
          <a:lstStyle/>
          <a:p>
            <a:pPr defTabSz="650875"/>
            <a:r>
              <a:rPr lang="ru-RU" sz="1000"/>
              <a:t>ул. Горьковская</a:t>
            </a:r>
          </a:p>
        </p:txBody>
      </p:sp>
      <p:sp>
        <p:nvSpPr>
          <p:cNvPr id="14725" name="Text Box 71"/>
          <p:cNvSpPr txBox="1">
            <a:spLocks noChangeArrowheads="1"/>
          </p:cNvSpPr>
          <p:nvPr/>
        </p:nvSpPr>
        <p:spPr bwMode="auto">
          <a:xfrm>
            <a:off x="3481388" y="5395913"/>
            <a:ext cx="1125537" cy="193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40460" tIns="20229" rIns="40460" bIns="20229">
            <a:spAutoFit/>
          </a:bodyPr>
          <a:lstStyle/>
          <a:p>
            <a:pPr defTabSz="650875"/>
            <a:r>
              <a:rPr lang="ru-RU" sz="1000"/>
              <a:t>ул. Молодежная</a:t>
            </a:r>
          </a:p>
        </p:txBody>
      </p:sp>
      <p:sp>
        <p:nvSpPr>
          <p:cNvPr id="14726" name="Text Box 71"/>
          <p:cNvSpPr txBox="1">
            <a:spLocks noChangeArrowheads="1"/>
          </p:cNvSpPr>
          <p:nvPr/>
        </p:nvSpPr>
        <p:spPr bwMode="auto">
          <a:xfrm>
            <a:off x="577850" y="1914525"/>
            <a:ext cx="1377950" cy="19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460" tIns="20229" rIns="40460" bIns="20229">
            <a:spAutoFit/>
          </a:bodyPr>
          <a:lstStyle/>
          <a:p>
            <a:pPr defTabSz="650875"/>
            <a:r>
              <a:rPr lang="ru-RU" sz="1000" dirty="0"/>
              <a:t>на Селиверстово</a:t>
            </a:r>
          </a:p>
        </p:txBody>
      </p:sp>
      <p:cxnSp>
        <p:nvCxnSpPr>
          <p:cNvPr id="14727" name="Прямая со стрелкой 171"/>
          <p:cNvCxnSpPr>
            <a:cxnSpLocks noChangeShapeType="1"/>
          </p:cNvCxnSpPr>
          <p:nvPr/>
        </p:nvCxnSpPr>
        <p:spPr bwMode="auto">
          <a:xfrm rot="10800000">
            <a:off x="193675" y="1992313"/>
            <a:ext cx="374650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728" name="Rectangle 25"/>
          <p:cNvSpPr>
            <a:spLocks noChangeArrowheads="1"/>
          </p:cNvSpPr>
          <p:nvPr/>
        </p:nvSpPr>
        <p:spPr bwMode="auto">
          <a:xfrm>
            <a:off x="1812925" y="64103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29" name="Rectangle 25"/>
          <p:cNvSpPr>
            <a:spLocks noChangeArrowheads="1"/>
          </p:cNvSpPr>
          <p:nvPr/>
        </p:nvSpPr>
        <p:spPr bwMode="auto">
          <a:xfrm>
            <a:off x="989013" y="64008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0" name="Rectangle 25"/>
          <p:cNvSpPr>
            <a:spLocks noChangeArrowheads="1"/>
          </p:cNvSpPr>
          <p:nvPr/>
        </p:nvSpPr>
        <p:spPr bwMode="auto">
          <a:xfrm>
            <a:off x="1119188" y="64008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1" name="Rectangle 25"/>
          <p:cNvSpPr>
            <a:spLocks noChangeArrowheads="1"/>
          </p:cNvSpPr>
          <p:nvPr/>
        </p:nvSpPr>
        <p:spPr bwMode="auto">
          <a:xfrm>
            <a:off x="1263650" y="6400800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2" name="Rectangle 25"/>
          <p:cNvSpPr>
            <a:spLocks noChangeArrowheads="1"/>
          </p:cNvSpPr>
          <p:nvPr/>
        </p:nvSpPr>
        <p:spPr bwMode="auto">
          <a:xfrm>
            <a:off x="1404938" y="6400800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3" name="Rectangle 25"/>
          <p:cNvSpPr>
            <a:spLocks noChangeArrowheads="1"/>
          </p:cNvSpPr>
          <p:nvPr/>
        </p:nvSpPr>
        <p:spPr bwMode="auto">
          <a:xfrm>
            <a:off x="1538288" y="6410325"/>
            <a:ext cx="107950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4" name="Rectangle 25"/>
          <p:cNvSpPr>
            <a:spLocks noChangeArrowheads="1"/>
          </p:cNvSpPr>
          <p:nvPr/>
        </p:nvSpPr>
        <p:spPr bwMode="auto">
          <a:xfrm>
            <a:off x="1677988" y="6410325"/>
            <a:ext cx="109537" cy="131763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5" name="Rectangle 25"/>
          <p:cNvSpPr>
            <a:spLocks noChangeArrowheads="1"/>
          </p:cNvSpPr>
          <p:nvPr/>
        </p:nvSpPr>
        <p:spPr bwMode="auto">
          <a:xfrm>
            <a:off x="1901825" y="5973763"/>
            <a:ext cx="11112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6" name="Rectangle 25"/>
          <p:cNvSpPr>
            <a:spLocks noChangeArrowheads="1"/>
          </p:cNvSpPr>
          <p:nvPr/>
        </p:nvSpPr>
        <p:spPr bwMode="auto">
          <a:xfrm>
            <a:off x="1082675" y="5964238"/>
            <a:ext cx="104775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7" name="Rectangle 25"/>
          <p:cNvSpPr>
            <a:spLocks noChangeArrowheads="1"/>
          </p:cNvSpPr>
          <p:nvPr/>
        </p:nvSpPr>
        <p:spPr bwMode="auto">
          <a:xfrm>
            <a:off x="1212850" y="5964238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8" name="Rectangle 25"/>
          <p:cNvSpPr>
            <a:spLocks noChangeArrowheads="1"/>
          </p:cNvSpPr>
          <p:nvPr/>
        </p:nvSpPr>
        <p:spPr bwMode="auto">
          <a:xfrm>
            <a:off x="1357313" y="5964238"/>
            <a:ext cx="106362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39" name="Rectangle 25"/>
          <p:cNvSpPr>
            <a:spLocks noChangeArrowheads="1"/>
          </p:cNvSpPr>
          <p:nvPr/>
        </p:nvSpPr>
        <p:spPr bwMode="auto">
          <a:xfrm>
            <a:off x="1497013" y="5964238"/>
            <a:ext cx="109537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40" name="Rectangle 25"/>
          <p:cNvSpPr>
            <a:spLocks noChangeArrowheads="1"/>
          </p:cNvSpPr>
          <p:nvPr/>
        </p:nvSpPr>
        <p:spPr bwMode="auto">
          <a:xfrm>
            <a:off x="1628775" y="5973763"/>
            <a:ext cx="109538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sp>
        <p:nvSpPr>
          <p:cNvPr id="14741" name="Rectangle 25"/>
          <p:cNvSpPr>
            <a:spLocks noChangeArrowheads="1"/>
          </p:cNvSpPr>
          <p:nvPr/>
        </p:nvSpPr>
        <p:spPr bwMode="auto">
          <a:xfrm>
            <a:off x="1771650" y="5973763"/>
            <a:ext cx="107950" cy="131762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endParaRPr lang="ru-RU" sz="1000" b="0"/>
          </a:p>
        </p:txBody>
      </p:sp>
      <p:cxnSp>
        <p:nvCxnSpPr>
          <p:cNvPr id="14742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1228725" y="6350000"/>
            <a:ext cx="98583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43" name="Прямая соединительная линия 158"/>
          <p:cNvCxnSpPr>
            <a:cxnSpLocks noChangeShapeType="1"/>
          </p:cNvCxnSpPr>
          <p:nvPr/>
        </p:nvCxnSpPr>
        <p:spPr bwMode="auto">
          <a:xfrm>
            <a:off x="985838" y="6188075"/>
            <a:ext cx="1260475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744" name="Прямая соединительная линия 158"/>
          <p:cNvCxnSpPr>
            <a:cxnSpLocks noChangeShapeType="1"/>
          </p:cNvCxnSpPr>
          <p:nvPr/>
        </p:nvCxnSpPr>
        <p:spPr bwMode="auto">
          <a:xfrm rot="16200000" flipH="1">
            <a:off x="2108200" y="6467476"/>
            <a:ext cx="346075" cy="69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746" name="Text Box 553"/>
          <p:cNvSpPr txBox="1">
            <a:spLocks noChangeArrowheads="1"/>
          </p:cNvSpPr>
          <p:nvPr/>
        </p:nvSpPr>
        <p:spPr bwMode="auto">
          <a:xfrm>
            <a:off x="2501900" y="1"/>
            <a:ext cx="5410200" cy="5333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4729" tIns="17367" rIns="34729" bIns="17367" anchor="ctr" anchorCtr="1"/>
          <a:lstStyle/>
          <a:p>
            <a:pPr defTabSz="954088"/>
            <a:endParaRPr lang="ru-RU" dirty="0"/>
          </a:p>
        </p:txBody>
      </p:sp>
      <p:pic>
        <p:nvPicPr>
          <p:cNvPr id="14837" name="Picture 501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1313" y="4821238"/>
            <a:ext cx="1936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38" name="Picture 502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9313" y="4427538"/>
            <a:ext cx="1936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1" name="Rectangle 25"/>
          <p:cNvSpPr>
            <a:spLocks noChangeArrowheads="1"/>
          </p:cNvSpPr>
          <p:nvPr/>
        </p:nvSpPr>
        <p:spPr bwMode="auto">
          <a:xfrm>
            <a:off x="4160838" y="4389438"/>
            <a:ext cx="468312" cy="2159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623" tIns="23311" rIns="46623" bIns="23311" anchor="ctr"/>
          <a:lstStyle/>
          <a:p>
            <a:pPr algn="ctr" defTabSz="650875"/>
            <a:r>
              <a:rPr lang="ru-RU" sz="800" b="0"/>
              <a:t>Столовая</a:t>
            </a:r>
          </a:p>
        </p:txBody>
      </p:sp>
      <p:pic>
        <p:nvPicPr>
          <p:cNvPr id="14842" name="Picture 506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0" y="4830763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3" name="Picture 507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1400" y="4462463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4" name="Picture 508" descr="4bd6f74c2e0e7fb8efc3fd8b4813a8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0500" y="44704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5" name="Picture 509" descr="4bd6f74c2e0e7fb8efc3fd8b4813a8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8006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" name="Picture 512" descr="big_1554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47879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9" name="Picture 513" descr="big_1554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4600" y="44704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50" name="Picture 514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13" y="2090738"/>
            <a:ext cx="1936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51" name="Picture 515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8513" y="1671638"/>
            <a:ext cx="1936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52" name="Picture 5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6" cstate="print"/>
          <a:srcRect t="1183" r="68158"/>
          <a:stretch>
            <a:fillRect/>
          </a:stretch>
        </p:blipFill>
        <p:spPr bwMode="auto">
          <a:xfrm>
            <a:off x="2565400" y="2105025"/>
            <a:ext cx="2095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1962150" y="3672206"/>
            <a:ext cx="227330" cy="305435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М</a:t>
            </a: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2851150" y="3988232"/>
            <a:ext cx="227330" cy="303284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46629" tIns="23314" rIns="46629" bIns="23314" anchor="ctr"/>
          <a:lstStyle/>
          <a:p>
            <a:pPr algn="ctr" defTabSz="652345">
              <a:defRPr/>
            </a:pPr>
            <a:r>
              <a:rPr lang="ru-RU" sz="900" b="0" dirty="0"/>
              <a:t>М</a:t>
            </a:r>
          </a:p>
        </p:txBody>
      </p:sp>
      <p:sp>
        <p:nvSpPr>
          <p:cNvPr id="14855" name="Rectangle 519"/>
          <p:cNvSpPr>
            <a:spLocks noChangeArrowheads="1"/>
          </p:cNvSpPr>
          <p:nvPr/>
        </p:nvSpPr>
        <p:spPr bwMode="auto">
          <a:xfrm>
            <a:off x="7236757" y="5704294"/>
            <a:ext cx="19936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dirty="0"/>
              <a:t>Автобусная  остановка </a:t>
            </a:r>
          </a:p>
        </p:txBody>
      </p:sp>
      <p:sp>
        <p:nvSpPr>
          <p:cNvPr id="14856" name="Rectangle 520"/>
          <p:cNvSpPr>
            <a:spLocks noChangeArrowheads="1"/>
          </p:cNvSpPr>
          <p:nvPr/>
        </p:nvSpPr>
        <p:spPr bwMode="auto">
          <a:xfrm>
            <a:off x="6069431" y="6034494"/>
            <a:ext cx="358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dirty="0" smtClean="0"/>
              <a:t>                         Ограничение </a:t>
            </a:r>
            <a:r>
              <a:rPr lang="ru-RU" sz="1200" dirty="0"/>
              <a:t>скорости 40 км/ч</a:t>
            </a:r>
          </a:p>
        </p:txBody>
      </p:sp>
      <p:sp>
        <p:nvSpPr>
          <p:cNvPr id="14857" name="Rectangle 521"/>
          <p:cNvSpPr>
            <a:spLocks noChangeArrowheads="1"/>
          </p:cNvSpPr>
          <p:nvPr/>
        </p:nvSpPr>
        <p:spPr bwMode="auto">
          <a:xfrm>
            <a:off x="6069431" y="6371044"/>
            <a:ext cx="358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dirty="0" smtClean="0"/>
              <a:t>                         Ограничение </a:t>
            </a:r>
            <a:r>
              <a:rPr lang="ru-RU" sz="1200" dirty="0"/>
              <a:t>скорости 20 км/ч</a:t>
            </a:r>
          </a:p>
        </p:txBody>
      </p:sp>
      <p:sp>
        <p:nvSpPr>
          <p:cNvPr id="14858" name="Rectangle 522"/>
          <p:cNvSpPr>
            <a:spLocks noChangeArrowheads="1"/>
          </p:cNvSpPr>
          <p:nvPr/>
        </p:nvSpPr>
        <p:spPr bwMode="auto">
          <a:xfrm>
            <a:off x="7411591" y="5424894"/>
            <a:ext cx="1851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dirty="0"/>
              <a:t>Пешеходный переход</a:t>
            </a:r>
          </a:p>
        </p:txBody>
      </p:sp>
      <p:sp>
        <p:nvSpPr>
          <p:cNvPr id="14859" name="Rectangle 523"/>
          <p:cNvSpPr>
            <a:spLocks noChangeArrowheads="1"/>
          </p:cNvSpPr>
          <p:nvPr/>
        </p:nvSpPr>
        <p:spPr bwMode="auto">
          <a:xfrm>
            <a:off x="7519111" y="5170894"/>
            <a:ext cx="14352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 dirty="0"/>
              <a:t>Осторожно дети</a:t>
            </a:r>
          </a:p>
        </p:txBody>
      </p:sp>
      <p:pic>
        <p:nvPicPr>
          <p:cNvPr id="14860" name="Picture 524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0713" y="5468938"/>
            <a:ext cx="1936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61" name="Picture 525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6" cstate="print"/>
          <a:srcRect t="1183" r="68158"/>
          <a:stretch>
            <a:fillRect/>
          </a:stretch>
        </p:blipFill>
        <p:spPr bwMode="auto">
          <a:xfrm>
            <a:off x="6985000" y="5711825"/>
            <a:ext cx="2095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62" name="Picture 526" descr="big_1554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59600" y="63881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63" name="Picture 527" descr="4bd6f74c2e0e7fb8efc3fd8b4813a8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2300" y="6057900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64" name="Picture 528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6300" y="5224463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" name="Таблица 4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441566"/>
              </p:ext>
            </p:extLst>
          </p:nvPr>
        </p:nvGraphicFramePr>
        <p:xfrm>
          <a:off x="0" y="0"/>
          <a:ext cx="990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СОГЛАСОВАНО</a:t>
                      </a:r>
                    </a:p>
                    <a:p>
                      <a:r>
                        <a:rPr lang="ru-RU" sz="9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Начальниак</a:t>
                      </a:r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ОГИБДД    </a:t>
                      </a:r>
                      <a:r>
                        <a:rPr lang="ru-RU" sz="9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ОтдМВД</a:t>
                      </a:r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России по</a:t>
                      </a:r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Волчихинскому району</a:t>
                      </a:r>
                    </a:p>
                    <a:p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лейтенант полиции _________ </a:t>
                      </a:r>
                    </a:p>
                    <a:p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Д.Е. </a:t>
                      </a:r>
                      <a:r>
                        <a:rPr lang="ru-RU" sz="9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Бубенщиков</a:t>
                      </a:r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«___»_____________ 2023.</a:t>
                      </a:r>
                      <a:endParaRPr lang="ru-RU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54088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Схема безопасного маршрута движения</a:t>
                      </a:r>
                    </a:p>
                    <a:p>
                      <a:pPr algn="ctr" defTabSz="954088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МКОУ «Солоновская СШ </a:t>
                      </a:r>
                      <a:r>
                        <a:rPr lang="ru-RU" sz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им.Н.А.Сартина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»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6ТВЕРЖДАЮ</a:t>
                      </a:r>
                    </a:p>
                    <a:p>
                      <a:r>
                        <a:rPr lang="ru-RU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директор МКОУ «Солоновская СШ им.Н.А. Сартина»</a:t>
                      </a:r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_________О.А.Симон</a:t>
                      </a:r>
                      <a:endParaRPr lang="ru-RU" sz="9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___»_____________ 2023</a:t>
                      </a:r>
                      <a:endParaRPr lang="ru-RU" sz="9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9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9" name="Прямая со стрелкой 428"/>
          <p:cNvCxnSpPr/>
          <p:nvPr/>
        </p:nvCxnSpPr>
        <p:spPr bwMode="auto">
          <a:xfrm>
            <a:off x="2501900" y="4660900"/>
            <a:ext cx="2101851" cy="238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6" name="Прямая со стрелкой 435"/>
          <p:cNvCxnSpPr/>
          <p:nvPr/>
        </p:nvCxnSpPr>
        <p:spPr bwMode="auto">
          <a:xfrm>
            <a:off x="2324100" y="2082800"/>
            <a:ext cx="76200" cy="260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7" name="Прямая со стрелкой 436"/>
          <p:cNvCxnSpPr/>
          <p:nvPr/>
        </p:nvCxnSpPr>
        <p:spPr bwMode="auto">
          <a:xfrm>
            <a:off x="3924300" y="2019300"/>
            <a:ext cx="76200" cy="260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8" name="Прямая со стрелкой 437"/>
          <p:cNvCxnSpPr/>
          <p:nvPr/>
        </p:nvCxnSpPr>
        <p:spPr bwMode="auto">
          <a:xfrm>
            <a:off x="5588000" y="2501900"/>
            <a:ext cx="101600" cy="2209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2" name="Прямая со стрелкой 441"/>
          <p:cNvCxnSpPr/>
          <p:nvPr/>
        </p:nvCxnSpPr>
        <p:spPr bwMode="auto">
          <a:xfrm flipH="1" flipV="1">
            <a:off x="2298701" y="4838700"/>
            <a:ext cx="38099" cy="1663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6" name="Прямая со стрелкой 445"/>
          <p:cNvCxnSpPr/>
          <p:nvPr/>
        </p:nvCxnSpPr>
        <p:spPr bwMode="auto">
          <a:xfrm flipH="1" flipV="1">
            <a:off x="5575300" y="4775201"/>
            <a:ext cx="101600" cy="18541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1" name="Прямая со стрелкой 450"/>
          <p:cNvCxnSpPr/>
          <p:nvPr/>
        </p:nvCxnSpPr>
        <p:spPr bwMode="auto">
          <a:xfrm>
            <a:off x="355600" y="4610100"/>
            <a:ext cx="2006600" cy="50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4" name="Прямая со стрелкой 453"/>
          <p:cNvCxnSpPr/>
          <p:nvPr/>
        </p:nvCxnSpPr>
        <p:spPr bwMode="auto">
          <a:xfrm flipV="1">
            <a:off x="266700" y="2679700"/>
            <a:ext cx="19812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8" name="Прямая со стрелкой 457"/>
          <p:cNvCxnSpPr/>
          <p:nvPr/>
        </p:nvCxnSpPr>
        <p:spPr bwMode="auto">
          <a:xfrm flipH="1" flipV="1">
            <a:off x="2463800" y="6362700"/>
            <a:ext cx="1104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3" name="Прямая со стрелкой 462"/>
          <p:cNvCxnSpPr/>
          <p:nvPr/>
        </p:nvCxnSpPr>
        <p:spPr bwMode="auto">
          <a:xfrm flipH="1" flipV="1">
            <a:off x="2197100" y="2120900"/>
            <a:ext cx="63500" cy="2451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8" name="Прямая со стрелкой 467"/>
          <p:cNvCxnSpPr/>
          <p:nvPr/>
        </p:nvCxnSpPr>
        <p:spPr bwMode="auto">
          <a:xfrm flipH="1" flipV="1">
            <a:off x="241300" y="4711700"/>
            <a:ext cx="4318000" cy="6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0" name="Прямая со стрелкой 469"/>
          <p:cNvCxnSpPr/>
          <p:nvPr/>
        </p:nvCxnSpPr>
        <p:spPr bwMode="auto">
          <a:xfrm flipH="1" flipV="1">
            <a:off x="3886200" y="2057400"/>
            <a:ext cx="50800" cy="255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6" name="Прямая со стрелкой 475"/>
          <p:cNvCxnSpPr/>
          <p:nvPr/>
        </p:nvCxnSpPr>
        <p:spPr bwMode="auto">
          <a:xfrm>
            <a:off x="2413000" y="4724400"/>
            <a:ext cx="25400" cy="146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1" name="Прямая со стрелкой 480"/>
          <p:cNvCxnSpPr/>
          <p:nvPr/>
        </p:nvCxnSpPr>
        <p:spPr bwMode="auto">
          <a:xfrm>
            <a:off x="2527300" y="6261100"/>
            <a:ext cx="2870200" cy="2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5" name="Прямая со стрелкой 484"/>
          <p:cNvCxnSpPr>
            <a:stCxn id="14532" idx="3"/>
          </p:cNvCxnSpPr>
          <p:nvPr/>
        </p:nvCxnSpPr>
        <p:spPr bwMode="auto">
          <a:xfrm flipH="1">
            <a:off x="228601" y="2770982"/>
            <a:ext cx="2098674" cy="230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0" name="Прямая со стрелкой 489"/>
          <p:cNvCxnSpPr/>
          <p:nvPr/>
        </p:nvCxnSpPr>
        <p:spPr bwMode="auto">
          <a:xfrm flipH="1" flipV="1">
            <a:off x="5486400" y="2628900"/>
            <a:ext cx="101600" cy="2082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" name="Прямая со стрелкой 491"/>
          <p:cNvCxnSpPr/>
          <p:nvPr/>
        </p:nvCxnSpPr>
        <p:spPr bwMode="auto">
          <a:xfrm>
            <a:off x="5676900" y="4813300"/>
            <a:ext cx="88900" cy="172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9" name="Прямая со стрелкой 498"/>
          <p:cNvCxnSpPr/>
          <p:nvPr/>
        </p:nvCxnSpPr>
        <p:spPr bwMode="auto">
          <a:xfrm>
            <a:off x="5003800" y="47117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2" name="Прямая со стрелкой 501"/>
          <p:cNvCxnSpPr/>
          <p:nvPr/>
        </p:nvCxnSpPr>
        <p:spPr bwMode="auto">
          <a:xfrm flipH="1">
            <a:off x="4927600" y="4775200"/>
            <a:ext cx="558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60534" y="4627563"/>
            <a:ext cx="228966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6003</TotalTime>
  <Words>107</Words>
  <Application>Microsoft Office PowerPoint</Application>
  <PresentationFormat>Лист A4 (210x297 мм)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1_Оформление по умолчанию</vt:lpstr>
      <vt:lpstr>Презентация PowerPoint</vt:lpstr>
    </vt:vector>
  </TitlesOfParts>
  <Company>МЧС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СЗФО</dc:title>
  <dc:creator>Юрин</dc:creator>
  <cp:lastModifiedBy>Пользователь</cp:lastModifiedBy>
  <cp:revision>569</cp:revision>
  <cp:lastPrinted>2020-08-04T03:12:41Z</cp:lastPrinted>
  <dcterms:created xsi:type="dcterms:W3CDTF">2008-11-25T08:09:28Z</dcterms:created>
  <dcterms:modified xsi:type="dcterms:W3CDTF">2024-02-02T06:15:19Z</dcterms:modified>
</cp:coreProperties>
</file>