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2" r:id="rId4"/>
    <p:sldId id="257" r:id="rId5"/>
    <p:sldId id="276" r:id="rId6"/>
    <p:sldId id="275" r:id="rId7"/>
    <p:sldId id="271" r:id="rId8"/>
    <p:sldId id="273" r:id="rId9"/>
    <p:sldId id="263" r:id="rId10"/>
    <p:sldId id="265" r:id="rId11"/>
    <p:sldId id="277" r:id="rId12"/>
    <p:sldId id="278" r:id="rId13"/>
    <p:sldId id="280" r:id="rId14"/>
    <p:sldId id="279" r:id="rId15"/>
    <p:sldId id="270" r:id="rId16"/>
    <p:sldId id="274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85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1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8623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68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1034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18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101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6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67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8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2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2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4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A940-82C0-4516-B82A-919B83A90AB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75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4129"/>
            <a:ext cx="8596668" cy="15862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Муниципальное казенное общеобразовательное учреждение «Солоновская средняя школа </a:t>
            </a:r>
            <a:r>
              <a:rPr lang="ru-RU" sz="2800" b="1" dirty="0" err="1" smtClean="0">
                <a:solidFill>
                  <a:srgbClr val="FF0000"/>
                </a:solidFill>
              </a:rPr>
              <a:t>им.Н.А</a:t>
            </a:r>
            <a:r>
              <a:rPr lang="ru-RU" sz="2800" b="1" dirty="0" smtClean="0">
                <a:solidFill>
                  <a:srgbClr val="FF0000"/>
                </a:solidFill>
              </a:rPr>
              <a:t>. Сартина» Волчихинского района Алтайского края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16" y="1648167"/>
            <a:ext cx="7597704" cy="5049670"/>
          </a:xfrm>
        </p:spPr>
      </p:pic>
    </p:spTree>
    <p:extLst>
      <p:ext uri="{BB962C8B-B14F-4D97-AF65-F5344CB8AC3E}">
        <p14:creationId xmlns:p14="http://schemas.microsoft.com/office/powerpoint/2010/main" val="29489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7" y="696533"/>
            <a:ext cx="4747688" cy="27447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55" y="3205317"/>
            <a:ext cx="4267200" cy="3200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09919" y="1484137"/>
            <a:ext cx="4375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Дом культуры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16461" y="4577695"/>
            <a:ext cx="4375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Музей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12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Селивёрстовский филиал МКОУ «Солоновская СШ им.Н.А. Сартина»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Ответственный за работу филиала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– </a:t>
            </a:r>
            <a:r>
              <a:rPr lang="ru-RU" b="1" dirty="0" smtClean="0">
                <a:solidFill>
                  <a:schemeClr val="tx1"/>
                </a:solidFill>
              </a:rPr>
              <a:t>Гордеева Елена Николаевна</a:t>
            </a:r>
          </a:p>
          <a:p>
            <a:r>
              <a:rPr lang="ru-RU" dirty="0" smtClean="0"/>
              <a:t>Т. 83856525082</a:t>
            </a:r>
          </a:p>
          <a:p>
            <a:r>
              <a:rPr lang="ru-RU" dirty="0" smtClean="0"/>
              <a:t>Вакансия – </a:t>
            </a:r>
            <a:r>
              <a:rPr lang="ru-RU" b="1" dirty="0" smtClean="0">
                <a:solidFill>
                  <a:schemeClr val="tx1"/>
                </a:solidFill>
              </a:rPr>
              <a:t>учитель математики </a:t>
            </a:r>
            <a:r>
              <a:rPr lang="ru-RU" dirty="0" smtClean="0"/>
              <a:t>– 24 часа</a:t>
            </a:r>
          </a:p>
          <a:p>
            <a:r>
              <a:rPr lang="ru-RU" dirty="0" smtClean="0"/>
              <a:t>Заработная плата – 24 </a:t>
            </a:r>
            <a:r>
              <a:rPr lang="ru-RU" dirty="0" err="1" smtClean="0"/>
              <a:t>ооо</a:t>
            </a:r>
            <a:r>
              <a:rPr lang="ru-RU" dirty="0" smtClean="0"/>
              <a:t> руб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Алтайский край, Волчихинский район, с. Селивёрстово, ул. Центральная, д. 53Г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8" y="2119185"/>
            <a:ext cx="6830445" cy="4540236"/>
          </a:xfrm>
        </p:spPr>
      </p:pic>
    </p:spTree>
    <p:extLst>
      <p:ext uri="{BB962C8B-B14F-4D97-AF65-F5344CB8AC3E}">
        <p14:creationId xmlns:p14="http://schemas.microsoft.com/office/powerpoint/2010/main" val="31339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школе обучается 73 ученика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748058" y="1542473"/>
            <a:ext cx="4347027" cy="525436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5746" y="1542473"/>
            <a:ext cx="4392898" cy="531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06" y="1337257"/>
            <a:ext cx="3543300" cy="4724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322" y="255431"/>
            <a:ext cx="3543300" cy="4724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438" y="1337257"/>
            <a:ext cx="35433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57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с. Селивёрстово есть ФАП, Дом культуры, библиотека, уличная спортивная площадка, торговые точка, почтовое отделение. Село расположено в 56 км. </a:t>
            </a:r>
            <a:r>
              <a:rPr lang="ru-RU" sz="1800" dirty="0"/>
              <a:t>о</a:t>
            </a:r>
            <a:r>
              <a:rPr lang="ru-RU" sz="1800" dirty="0" smtClean="0"/>
              <a:t>т райцентра.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160984"/>
            <a:ext cx="4184650" cy="379769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160983"/>
            <a:ext cx="4186237" cy="3798293"/>
          </a:xfrm>
        </p:spPr>
      </p:pic>
    </p:spTree>
    <p:extLst>
      <p:ext uri="{BB962C8B-B14F-4D97-AF65-F5344CB8AC3E}">
        <p14:creationId xmlns:p14="http://schemas.microsoft.com/office/powerpoint/2010/main" val="37959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Меры методической поддержки молодого специалиста: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муниципальное объединение молодых учителей (Ассоциация молодых </a:t>
            </a:r>
            <a:r>
              <a:rPr lang="ru-RU" dirty="0" smtClean="0">
                <a:solidFill>
                  <a:schemeClr val="tx1"/>
                </a:solidFill>
              </a:rPr>
              <a:t>педагогов; </a:t>
            </a:r>
            <a:r>
              <a:rPr lang="ru-RU" dirty="0">
                <a:solidFill>
                  <a:schemeClr val="tx1"/>
                </a:solidFill>
              </a:rPr>
              <a:t>- муниципальные конкурсы профессионального мастерства для молодых учителей (Учитель года Алтая номинация «Педагогический </a:t>
            </a:r>
            <a:r>
              <a:rPr lang="ru-RU" dirty="0" smtClean="0">
                <a:solidFill>
                  <a:schemeClr val="tx1"/>
                </a:solidFill>
              </a:rPr>
              <a:t>дебют»);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методическая поддержка, </a:t>
            </a:r>
            <a:r>
              <a:rPr lang="ru-RU" dirty="0" smtClean="0">
                <a:solidFill>
                  <a:schemeClr val="tx1"/>
                </a:solidFill>
              </a:rPr>
              <a:t>наставничество</a:t>
            </a:r>
            <a:r>
              <a:rPr lang="ru-RU" dirty="0">
                <a:solidFill>
                  <a:schemeClr val="tx1"/>
                </a:solidFill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0765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6516" y="835742"/>
            <a:ext cx="77674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600" dirty="0">
                <a:solidFill>
                  <a:srgbClr val="FF0000"/>
                </a:solidFill>
              </a:rPr>
              <a:t>Меры социальной </a:t>
            </a:r>
            <a:r>
              <a:rPr lang="ru-RU" sz="3600" dirty="0" smtClean="0">
                <a:solidFill>
                  <a:srgbClr val="FF0000"/>
                </a:solidFill>
              </a:rPr>
              <a:t>поддержки:</a:t>
            </a:r>
          </a:p>
          <a:p>
            <a:r>
              <a:rPr lang="ru-RU" sz="3600" dirty="0" smtClean="0"/>
              <a:t> </a:t>
            </a:r>
            <a:r>
              <a:rPr lang="ru-RU" sz="3200" dirty="0"/>
              <a:t>- муниципальные «подъемные» </a:t>
            </a:r>
            <a:endParaRPr lang="ru-RU" sz="3200" dirty="0" smtClean="0"/>
          </a:p>
          <a:p>
            <a:r>
              <a:rPr lang="ru-RU" sz="3200" dirty="0" smtClean="0"/>
              <a:t>(</a:t>
            </a:r>
            <a:r>
              <a:rPr lang="ru-RU" sz="3200" dirty="0"/>
              <a:t>в размере </a:t>
            </a:r>
            <a:r>
              <a:rPr lang="ru-RU" sz="3200" dirty="0" smtClean="0"/>
              <a:t>40 </a:t>
            </a:r>
            <a:r>
              <a:rPr lang="ru-RU" sz="3200" dirty="0"/>
              <a:t>000 рублей</a:t>
            </a:r>
            <a:r>
              <a:rPr lang="ru-RU" sz="3200" dirty="0" smtClean="0"/>
              <a:t>)</a:t>
            </a:r>
          </a:p>
          <a:p>
            <a:r>
              <a:rPr lang="ru-RU" sz="3200" dirty="0" smtClean="0"/>
              <a:t> - компенсация коммунальных выплат 2800 руб. ежемесячно</a:t>
            </a:r>
          </a:p>
          <a:p>
            <a:r>
              <a:rPr lang="ru-RU" altLang="ru-RU" sz="3200" kern="0" dirty="0" smtClean="0">
                <a:solidFill>
                  <a:srgbClr val="000000"/>
                </a:solidFill>
                <a:latin typeface="Arial"/>
              </a:rPr>
              <a:t>- выпускникам </a:t>
            </a:r>
            <a:r>
              <a:rPr lang="ru-RU" altLang="ru-RU" sz="3200" kern="0" dirty="0">
                <a:solidFill>
                  <a:srgbClr val="000000"/>
                </a:solidFill>
                <a:latin typeface="Arial"/>
              </a:rPr>
              <a:t>вузов и </a:t>
            </a:r>
            <a:r>
              <a:rPr lang="ru-RU" altLang="ru-RU" sz="3200" kern="0" dirty="0" err="1">
                <a:solidFill>
                  <a:srgbClr val="000000"/>
                </a:solidFill>
                <a:latin typeface="Arial"/>
              </a:rPr>
              <a:t>сузов</a:t>
            </a:r>
            <a:r>
              <a:rPr lang="ru-RU" altLang="ru-RU" sz="3200" kern="0" dirty="0">
                <a:solidFill>
                  <a:srgbClr val="000000"/>
                </a:solidFill>
                <a:latin typeface="Arial"/>
              </a:rPr>
              <a:t>, трудоустраивающимся впервые в течение первого года работы-30%, второго-20%, третьего-10%  доплаты к должностному окладу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953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2555" y="1199535"/>
            <a:ext cx="107368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Контакты: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Директор школы – Симон Ольга Александровна</a:t>
            </a:r>
          </a:p>
          <a:p>
            <a:endParaRPr lang="ru-RU" sz="3600" dirty="0"/>
          </a:p>
          <a:p>
            <a:r>
              <a:rPr lang="ru-RU" sz="3600" dirty="0" smtClean="0"/>
              <a:t>Тел. (838565)29331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8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53962"/>
            <a:ext cx="7766936" cy="1651820"/>
          </a:xfrm>
        </p:spPr>
        <p:txBody>
          <a:bodyPr/>
          <a:lstStyle/>
          <a:p>
            <a:pPr algn="ctr"/>
            <a:r>
              <a:rPr lang="ru-RU" dirty="0" smtClean="0"/>
              <a:t>Вакансии на 2024-2025 учебный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497395"/>
            <a:ext cx="7766936" cy="2650338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Учитель русского языка и литературы (учебная нагрузка 24 часов, заработная плата 24000руб.)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Учитель математики, информатики (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учебная нагрузка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28 часов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, заработная плата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26000руб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8632" y="1052052"/>
            <a:ext cx="81607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Сведения о населенном пункте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</a:p>
          <a:p>
            <a:endParaRPr lang="ru-RU" sz="2400" dirty="0"/>
          </a:p>
          <a:p>
            <a:r>
              <a:rPr lang="ru-RU" sz="2400" dirty="0" smtClean="0"/>
              <a:t> </a:t>
            </a:r>
            <a:r>
              <a:rPr lang="ru-RU" sz="2400" dirty="0"/>
              <a:t>Адрес</a:t>
            </a:r>
            <a:r>
              <a:rPr lang="ru-RU" sz="2400" dirty="0" smtClean="0"/>
              <a:t>: Алтайский край, Волчихинский район, </a:t>
            </a:r>
          </a:p>
          <a:p>
            <a:r>
              <a:rPr lang="ru-RU" sz="2400" dirty="0" smtClean="0"/>
              <a:t>с. Солоновка, ул. Мамонтова, д. 4 </a:t>
            </a:r>
          </a:p>
          <a:p>
            <a:endParaRPr lang="ru-RU" sz="2400" dirty="0"/>
          </a:p>
          <a:p>
            <a:endParaRPr lang="ru-RU" sz="2400" dirty="0" smtClean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расстояние до г. Барнаул 300км.; 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до районного центра 40км.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31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 МКОУ «Солоновская СШ им. Н.А. Сартина»  обучается 90 учащихся.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Занятия проводятся в 14 кабинетах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02" y="1858147"/>
            <a:ext cx="4791452" cy="3608588"/>
          </a:xfrm>
        </p:spPr>
      </p:pic>
      <p:sp>
        <p:nvSpPr>
          <p:cNvPr id="10" name="AutoShape 2" descr="Отремонтированный кабинет физики"/>
          <p:cNvSpPr>
            <a:spLocks noGrp="1" noChangeAspect="1" noChangeArrowheads="1"/>
          </p:cNvSpPr>
          <p:nvPr>
            <p:ph sz="half" idx="4294967295"/>
          </p:nvPr>
        </p:nvSpPr>
        <p:spPr bwMode="auto">
          <a:xfrm>
            <a:off x="0" y="3432175"/>
            <a:ext cx="4186238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722" y="2608073"/>
            <a:ext cx="5159444" cy="3869583"/>
          </a:xfrm>
          <a:prstGeom prst="rect">
            <a:avLst/>
          </a:prstGeom>
        </p:spPr>
      </p:pic>
      <p:sp>
        <p:nvSpPr>
          <p:cNvPr id="11" name="AutoShape 4" descr="Отремонтированный кабинет физики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Отремонтированный кабинет физики"/>
          <p:cNvSpPr>
            <a:spLocks noChangeAspect="1" noChangeArrowheads="1"/>
          </p:cNvSpPr>
          <p:nvPr/>
        </p:nvSpPr>
        <p:spPr bwMode="auto">
          <a:xfrm>
            <a:off x="973394" y="3944949"/>
            <a:ext cx="2322365" cy="232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Отремонтированный кабинет физики"/>
          <p:cNvSpPr>
            <a:spLocks noChangeAspect="1" noChangeArrowheads="1"/>
          </p:cNvSpPr>
          <p:nvPr/>
        </p:nvSpPr>
        <p:spPr bwMode="auto">
          <a:xfrm>
            <a:off x="2071925" y="31965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10" descr="Отремонтированный кабинет физики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школе работает «Точка роста». </a:t>
            </a:r>
            <a:br>
              <a:rPr lang="ru-RU" sz="2400" dirty="0" smtClean="0"/>
            </a:br>
            <a:r>
              <a:rPr lang="ru-RU" sz="2400" dirty="0" smtClean="0"/>
              <a:t>Отремонтированы кабинеты физики и химии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160984"/>
            <a:ext cx="4184650" cy="382922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7940" y="2160984"/>
            <a:ext cx="4186061" cy="38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 программе «Успех каждого ребенка» национального проекта «Образование» в школе отремонтирован спортивный зал</a:t>
            </a:r>
            <a:endParaRPr lang="ru-RU" sz="2400" dirty="0"/>
          </a:p>
        </p:txBody>
      </p:sp>
      <p:pic>
        <p:nvPicPr>
          <p:cNvPr id="4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6" y="2345530"/>
            <a:ext cx="2774950" cy="35115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98648" y="2345530"/>
            <a:ext cx="6024991" cy="33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7" y="873876"/>
            <a:ext cx="4667865" cy="28132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65" y="3131840"/>
            <a:ext cx="4418931" cy="317063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7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7523" y="983225"/>
            <a:ext cx="89965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</a:t>
            </a:r>
            <a:r>
              <a:rPr lang="ru-RU" sz="3200" dirty="0" smtClean="0">
                <a:solidFill>
                  <a:srgbClr val="FF0000"/>
                </a:solidFill>
              </a:rPr>
              <a:t>наличие социальной инфраструктуры: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 ФАП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 детский сад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 дом культуры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 библиотека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 лесничество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 фермерские хозяйства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 отделение банка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 отделение почтовой связи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 торговые точки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411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83" y="2160983"/>
            <a:ext cx="4185618" cy="38803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63" y="2160983"/>
            <a:ext cx="4133305" cy="41255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Мемориальный </a:t>
            </a:r>
            <a:br>
              <a:rPr lang="ru-RU" dirty="0" smtClean="0"/>
            </a:br>
            <a:r>
              <a:rPr lang="ru-RU" dirty="0" smtClean="0"/>
              <a:t>комплекс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088383" y="2967828"/>
            <a:ext cx="4185617" cy="330411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4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487</TotalTime>
  <Words>368</Words>
  <Application>Microsoft Office PowerPoint</Application>
  <PresentationFormat>Широкоэкранный</PresentationFormat>
  <Paragraphs>54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Аспект</vt:lpstr>
      <vt:lpstr>Муниципальное казенное общеобразовательное учреждение «Солоновская средняя школа им.Н.А. Сартина» Волчихинского района Алтайского края </vt:lpstr>
      <vt:lpstr>Вакансии на 2024-2025 учебный год</vt:lpstr>
      <vt:lpstr>Презентация PowerPoint</vt:lpstr>
      <vt:lpstr>В МКОУ «Солоновская СШ им. Н.А. Сартина»  обучается 90 учащихся. Занятия проводятся в 14 кабинетах</vt:lpstr>
      <vt:lpstr>В школе работает «Точка роста».  Отремонтированы кабинеты физики и химии</vt:lpstr>
      <vt:lpstr>По программе «Успех каждого ребенка» национального проекта «Образование» в школе отремонтирован спортивный зал</vt:lpstr>
      <vt:lpstr>Презентация PowerPoint</vt:lpstr>
      <vt:lpstr>Презентация PowerPoint</vt:lpstr>
      <vt:lpstr>Мемориальный  комплекс</vt:lpstr>
      <vt:lpstr>Презентация PowerPoint</vt:lpstr>
      <vt:lpstr>Селивёрстовский филиал МКОУ «Солоновская СШ им.Н.А. Сартина» </vt:lpstr>
      <vt:lpstr>В школе обучается 73 ученика</vt:lpstr>
      <vt:lpstr>Презентация PowerPoint</vt:lpstr>
      <vt:lpstr>В с. Селивёрстово есть ФАП, Дом культуры, библиотека, уличная спортивная площадка, торговые точка, почтовое отделение. Село расположено в 56 км. от райцентра.</vt:lpstr>
      <vt:lpstr> Меры методической поддержки молодого специалиста:  - муниципальное объединение молодых учителей (Ассоциация молодых педагогов; - муниципальные конкурсы профессионального мастерства для молодых учителей (Учитель года Алтая номинация «Педагогический дебют»);  - методическая поддержка, наставничество;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30</cp:revision>
  <dcterms:created xsi:type="dcterms:W3CDTF">2020-04-23T03:54:02Z</dcterms:created>
  <dcterms:modified xsi:type="dcterms:W3CDTF">2024-02-19T05:39:25Z</dcterms:modified>
</cp:coreProperties>
</file>